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6" r:id="rId5"/>
    <p:sldId id="262" r:id="rId6"/>
    <p:sldId id="275" r:id="rId7"/>
    <p:sldId id="289" r:id="rId8"/>
    <p:sldId id="282" r:id="rId9"/>
    <p:sldId id="284" r:id="rId10"/>
    <p:sldId id="290" r:id="rId11"/>
    <p:sldId id="287" r:id="rId12"/>
    <p:sldId id="283" r:id="rId13"/>
    <p:sldId id="286" r:id="rId14"/>
    <p:sldId id="285" r:id="rId15"/>
    <p:sldId id="288" r:id="rId16"/>
    <p:sldId id="292" r:id="rId17"/>
    <p:sldId id="291" r:id="rId18"/>
    <p:sldId id="264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6E73"/>
    <a:srgbClr val="84CCD4"/>
    <a:srgbClr val="8A1F7A"/>
    <a:srgbClr val="C904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DAD2D8-0615-469A-9738-5B00F725EB0C}" v="35" dt="2024-11-06T08:52:18.6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6"/>
    <p:restoredTop sz="94656"/>
  </p:normalViewPr>
  <p:slideViewPr>
    <p:cSldViewPr snapToGrid="0" snapToObjects="1">
      <p:cViewPr>
        <p:scale>
          <a:sx n="87" d="100"/>
          <a:sy n="87" d="100"/>
        </p:scale>
        <p:origin x="30" y="-2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k van der Velden" userId="962791a2-d873-4b22-b87b-99f06ceb98bf" providerId="ADAL" clId="{91DAD2D8-0615-469A-9738-5B00F725EB0C}"/>
    <pc:docChg chg="custSel addSld modSld sldOrd">
      <pc:chgData name="Frank van der Velden" userId="962791a2-d873-4b22-b87b-99f06ceb98bf" providerId="ADAL" clId="{91DAD2D8-0615-469A-9738-5B00F725EB0C}" dt="2024-11-06T08:50:46.173" v="1056" actId="20577"/>
      <pc:docMkLst>
        <pc:docMk/>
      </pc:docMkLst>
      <pc:sldChg chg="addSp delSp modSp mod">
        <pc:chgData name="Frank van der Velden" userId="962791a2-d873-4b22-b87b-99f06ceb98bf" providerId="ADAL" clId="{91DAD2D8-0615-469A-9738-5B00F725EB0C}" dt="2024-10-30T11:55:37.129" v="408" actId="14100"/>
        <pc:sldMkLst>
          <pc:docMk/>
          <pc:sldMk cId="3289407592" sldId="282"/>
        </pc:sldMkLst>
        <pc:spChg chg="mod">
          <ac:chgData name="Frank van der Velden" userId="962791a2-d873-4b22-b87b-99f06ceb98bf" providerId="ADAL" clId="{91DAD2D8-0615-469A-9738-5B00F725EB0C}" dt="2024-10-30T11:51:19.944" v="391" actId="20577"/>
          <ac:spMkLst>
            <pc:docMk/>
            <pc:sldMk cId="3289407592" sldId="282"/>
            <ac:spMk id="2" creationId="{DFEF6130-2737-FA0D-845A-FB77503F36D8}"/>
          </ac:spMkLst>
        </pc:spChg>
        <pc:picChg chg="add mod">
          <ac:chgData name="Frank van der Velden" userId="962791a2-d873-4b22-b87b-99f06ceb98bf" providerId="ADAL" clId="{91DAD2D8-0615-469A-9738-5B00F725EB0C}" dt="2024-10-30T11:55:33.695" v="407" actId="1076"/>
          <ac:picMkLst>
            <pc:docMk/>
            <pc:sldMk cId="3289407592" sldId="282"/>
            <ac:picMk id="6" creationId="{1BCF4DA6-9D64-4A99-0D02-4D37FA174686}"/>
          </ac:picMkLst>
        </pc:picChg>
        <pc:picChg chg="del">
          <ac:chgData name="Frank van der Velden" userId="962791a2-d873-4b22-b87b-99f06ceb98bf" providerId="ADAL" clId="{91DAD2D8-0615-469A-9738-5B00F725EB0C}" dt="2024-10-30T11:51:24.265" v="392" actId="478"/>
          <ac:picMkLst>
            <pc:docMk/>
            <pc:sldMk cId="3289407592" sldId="282"/>
            <ac:picMk id="8" creationId="{49CE3E9A-9AB2-F858-8C2A-94DAB5727C60}"/>
          </ac:picMkLst>
        </pc:picChg>
        <pc:picChg chg="add mod">
          <ac:chgData name="Frank van der Velden" userId="962791a2-d873-4b22-b87b-99f06ceb98bf" providerId="ADAL" clId="{91DAD2D8-0615-469A-9738-5B00F725EB0C}" dt="2024-10-30T11:55:37.129" v="408" actId="14100"/>
          <ac:picMkLst>
            <pc:docMk/>
            <pc:sldMk cId="3289407592" sldId="282"/>
            <ac:picMk id="9" creationId="{981500BB-254B-36A3-7C0D-14AC9D74F659}"/>
          </ac:picMkLst>
        </pc:picChg>
        <pc:picChg chg="del">
          <ac:chgData name="Frank van der Velden" userId="962791a2-d873-4b22-b87b-99f06ceb98bf" providerId="ADAL" clId="{91DAD2D8-0615-469A-9738-5B00F725EB0C}" dt="2024-10-30T11:51:25.661" v="393" actId="478"/>
          <ac:picMkLst>
            <pc:docMk/>
            <pc:sldMk cId="3289407592" sldId="282"/>
            <ac:picMk id="10" creationId="{7BA19A7F-32CB-3DF2-9FB3-F6F3F2097B73}"/>
          </ac:picMkLst>
        </pc:picChg>
      </pc:sldChg>
      <pc:sldChg chg="modSp mod">
        <pc:chgData name="Frank van der Velden" userId="962791a2-d873-4b22-b87b-99f06ceb98bf" providerId="ADAL" clId="{91DAD2D8-0615-469A-9738-5B00F725EB0C}" dt="2024-10-30T12:11:14.551" v="713" actId="1076"/>
        <pc:sldMkLst>
          <pc:docMk/>
          <pc:sldMk cId="2999648167" sldId="283"/>
        </pc:sldMkLst>
        <pc:picChg chg="mod">
          <ac:chgData name="Frank van der Velden" userId="962791a2-d873-4b22-b87b-99f06ceb98bf" providerId="ADAL" clId="{91DAD2D8-0615-469A-9738-5B00F725EB0C}" dt="2024-10-30T12:11:10.052" v="711" actId="1076"/>
          <ac:picMkLst>
            <pc:docMk/>
            <pc:sldMk cId="2999648167" sldId="283"/>
            <ac:picMk id="3" creationId="{85F26DAB-AD65-5E85-6F19-E07998427C98}"/>
          </ac:picMkLst>
        </pc:picChg>
        <pc:picChg chg="mod">
          <ac:chgData name="Frank van der Velden" userId="962791a2-d873-4b22-b87b-99f06ceb98bf" providerId="ADAL" clId="{91DAD2D8-0615-469A-9738-5B00F725EB0C}" dt="2024-10-30T12:11:14.551" v="713" actId="1076"/>
          <ac:picMkLst>
            <pc:docMk/>
            <pc:sldMk cId="2999648167" sldId="283"/>
            <ac:picMk id="7" creationId="{A55AB972-E1F6-19EB-2B0B-72DC876C13D6}"/>
          </ac:picMkLst>
        </pc:picChg>
      </pc:sldChg>
      <pc:sldChg chg="ord">
        <pc:chgData name="Frank van der Velden" userId="962791a2-d873-4b22-b87b-99f06ceb98bf" providerId="ADAL" clId="{91DAD2D8-0615-469A-9738-5B00F725EB0C}" dt="2024-11-06T08:49:00.019" v="1022"/>
        <pc:sldMkLst>
          <pc:docMk/>
          <pc:sldMk cId="2145219923" sldId="284"/>
        </pc:sldMkLst>
      </pc:sldChg>
      <pc:sldChg chg="addSp delSp modSp mod">
        <pc:chgData name="Frank van der Velden" userId="962791a2-d873-4b22-b87b-99f06ceb98bf" providerId="ADAL" clId="{91DAD2D8-0615-469A-9738-5B00F725EB0C}" dt="2024-11-06T08:50:15.942" v="1044" actId="20577"/>
        <pc:sldMkLst>
          <pc:docMk/>
          <pc:sldMk cId="4209519136" sldId="286"/>
        </pc:sldMkLst>
        <pc:spChg chg="add mod">
          <ac:chgData name="Frank van der Velden" userId="962791a2-d873-4b22-b87b-99f06ceb98bf" providerId="ADAL" clId="{91DAD2D8-0615-469A-9738-5B00F725EB0C}" dt="2024-11-06T08:50:15.942" v="1044" actId="20577"/>
          <ac:spMkLst>
            <pc:docMk/>
            <pc:sldMk cId="4209519136" sldId="286"/>
            <ac:spMk id="8" creationId="{678563B6-EE5F-0B0C-EC74-C725F97DAB4C}"/>
          </ac:spMkLst>
        </pc:spChg>
        <pc:picChg chg="add del mod">
          <ac:chgData name="Frank van der Velden" userId="962791a2-d873-4b22-b87b-99f06ceb98bf" providerId="ADAL" clId="{91DAD2D8-0615-469A-9738-5B00F725EB0C}" dt="2024-10-30T12:12:28.972" v="721" actId="478"/>
          <ac:picMkLst>
            <pc:docMk/>
            <pc:sldMk cId="4209519136" sldId="286"/>
            <ac:picMk id="3" creationId="{B09C8B0C-4810-767B-8BC1-54F6798F3B85}"/>
          </ac:picMkLst>
        </pc:picChg>
        <pc:picChg chg="add mod">
          <ac:chgData name="Frank van der Velden" userId="962791a2-d873-4b22-b87b-99f06ceb98bf" providerId="ADAL" clId="{91DAD2D8-0615-469A-9738-5B00F725EB0C}" dt="2024-10-30T12:13:52.776" v="854" actId="1076"/>
          <ac:picMkLst>
            <pc:docMk/>
            <pc:sldMk cId="4209519136" sldId="286"/>
            <ac:picMk id="7" creationId="{FB15CFEA-088D-4BE1-DAEC-D4F479F2D190}"/>
          </ac:picMkLst>
        </pc:picChg>
        <pc:picChg chg="del mod">
          <ac:chgData name="Frank van der Velden" userId="962791a2-d873-4b22-b87b-99f06ceb98bf" providerId="ADAL" clId="{91DAD2D8-0615-469A-9738-5B00F725EB0C}" dt="2024-10-30T12:12:20.293" v="720" actId="478"/>
          <ac:picMkLst>
            <pc:docMk/>
            <pc:sldMk cId="4209519136" sldId="286"/>
            <ac:picMk id="10" creationId="{A7D4CC2A-06B5-D577-EE7A-CAFE908B7692}"/>
          </ac:picMkLst>
        </pc:picChg>
      </pc:sldChg>
      <pc:sldChg chg="ord">
        <pc:chgData name="Frank van der Velden" userId="962791a2-d873-4b22-b87b-99f06ceb98bf" providerId="ADAL" clId="{91DAD2D8-0615-469A-9738-5B00F725EB0C}" dt="2024-11-06T08:48:56.007" v="1020"/>
        <pc:sldMkLst>
          <pc:docMk/>
          <pc:sldMk cId="2002654973" sldId="287"/>
        </pc:sldMkLst>
      </pc:sldChg>
      <pc:sldChg chg="addSp modSp add mod ord">
        <pc:chgData name="Frank van der Velden" userId="962791a2-d873-4b22-b87b-99f06ceb98bf" providerId="ADAL" clId="{91DAD2D8-0615-469A-9738-5B00F725EB0C}" dt="2024-11-06T08:33:12.940" v="917" actId="20577"/>
        <pc:sldMkLst>
          <pc:docMk/>
          <pc:sldMk cId="512971506" sldId="289"/>
        </pc:sldMkLst>
        <pc:spChg chg="mod">
          <ac:chgData name="Frank van der Velden" userId="962791a2-d873-4b22-b87b-99f06ceb98bf" providerId="ADAL" clId="{91DAD2D8-0615-469A-9738-5B00F725EB0C}" dt="2024-10-30T11:50:05.148" v="74" actId="20577"/>
          <ac:spMkLst>
            <pc:docMk/>
            <pc:sldMk cId="512971506" sldId="289"/>
            <ac:spMk id="2" creationId="{C0A2B37C-7385-9BEB-9005-5ECA1D0AF0E0}"/>
          </ac:spMkLst>
        </pc:spChg>
        <pc:spChg chg="mod">
          <ac:chgData name="Frank van der Velden" userId="962791a2-d873-4b22-b87b-99f06ceb98bf" providerId="ADAL" clId="{91DAD2D8-0615-469A-9738-5B00F725EB0C}" dt="2024-11-06T08:32:23.866" v="912" actId="20577"/>
          <ac:spMkLst>
            <pc:docMk/>
            <pc:sldMk cId="512971506" sldId="289"/>
            <ac:spMk id="3" creationId="{F89F0F91-405A-81AE-CBFB-D550BBB56F17}"/>
          </ac:spMkLst>
        </pc:spChg>
        <pc:spChg chg="add mod">
          <ac:chgData name="Frank van der Velden" userId="962791a2-d873-4b22-b87b-99f06ceb98bf" providerId="ADAL" clId="{91DAD2D8-0615-469A-9738-5B00F725EB0C}" dt="2024-11-06T08:33:12.940" v="917" actId="20577"/>
          <ac:spMkLst>
            <pc:docMk/>
            <pc:sldMk cId="512971506" sldId="289"/>
            <ac:spMk id="6" creationId="{8FEB1FF7-E06D-21EA-A712-8B17580F365B}"/>
          </ac:spMkLst>
        </pc:spChg>
      </pc:sldChg>
      <pc:sldChg chg="modSp add mod">
        <pc:chgData name="Frank van der Velden" userId="962791a2-d873-4b22-b87b-99f06ceb98bf" providerId="ADAL" clId="{91DAD2D8-0615-469A-9738-5B00F725EB0C}" dt="2024-10-30T11:55:50.173" v="410" actId="1076"/>
        <pc:sldMkLst>
          <pc:docMk/>
          <pc:sldMk cId="2012331130" sldId="290"/>
        </pc:sldMkLst>
        <pc:picChg chg="mod">
          <ac:chgData name="Frank van der Velden" userId="962791a2-d873-4b22-b87b-99f06ceb98bf" providerId="ADAL" clId="{91DAD2D8-0615-469A-9738-5B00F725EB0C}" dt="2024-10-30T11:55:50.173" v="410" actId="1076"/>
          <ac:picMkLst>
            <pc:docMk/>
            <pc:sldMk cId="2012331130" sldId="290"/>
            <ac:picMk id="8" creationId="{2A27053A-FB4E-1F51-00D3-913B4880EAF3}"/>
          </ac:picMkLst>
        </pc:picChg>
        <pc:picChg chg="mod">
          <ac:chgData name="Frank van der Velden" userId="962791a2-d873-4b22-b87b-99f06ceb98bf" providerId="ADAL" clId="{91DAD2D8-0615-469A-9738-5B00F725EB0C}" dt="2024-10-30T11:55:47.906" v="409" actId="1076"/>
          <ac:picMkLst>
            <pc:docMk/>
            <pc:sldMk cId="2012331130" sldId="290"/>
            <ac:picMk id="10" creationId="{D96B4494-D52B-1A8F-CDA4-016190F5D42D}"/>
          </ac:picMkLst>
        </pc:picChg>
      </pc:sldChg>
      <pc:sldChg chg="addSp delSp modSp add mod ord">
        <pc:chgData name="Frank van der Velden" userId="962791a2-d873-4b22-b87b-99f06ceb98bf" providerId="ADAL" clId="{91DAD2D8-0615-469A-9738-5B00F725EB0C}" dt="2024-11-06T08:50:46.173" v="1056" actId="20577"/>
        <pc:sldMkLst>
          <pc:docMk/>
          <pc:sldMk cId="742337184" sldId="291"/>
        </pc:sldMkLst>
        <pc:spChg chg="mod">
          <ac:chgData name="Frank van der Velden" userId="962791a2-d873-4b22-b87b-99f06ceb98bf" providerId="ADAL" clId="{91DAD2D8-0615-469A-9738-5B00F725EB0C}" dt="2024-11-06T08:50:46.173" v="1056" actId="20577"/>
          <ac:spMkLst>
            <pc:docMk/>
            <pc:sldMk cId="742337184" sldId="291"/>
            <ac:spMk id="2" creationId="{0B39881C-D6A8-4FA1-D83F-7EB6F4521868}"/>
          </ac:spMkLst>
        </pc:spChg>
        <pc:picChg chg="del">
          <ac:chgData name="Frank van der Velden" userId="962791a2-d873-4b22-b87b-99f06ceb98bf" providerId="ADAL" clId="{91DAD2D8-0615-469A-9738-5B00F725EB0C}" dt="2024-10-30T11:59:48.425" v="565" actId="478"/>
          <ac:picMkLst>
            <pc:docMk/>
            <pc:sldMk cId="742337184" sldId="291"/>
            <ac:picMk id="8" creationId="{9E252528-621F-A9E5-42FC-8E1B33ECA9D7}"/>
          </ac:picMkLst>
        </pc:picChg>
        <pc:picChg chg="del">
          <ac:chgData name="Frank van der Velden" userId="962791a2-d873-4b22-b87b-99f06ceb98bf" providerId="ADAL" clId="{91DAD2D8-0615-469A-9738-5B00F725EB0C}" dt="2024-10-30T11:59:47.453" v="564" actId="478"/>
          <ac:picMkLst>
            <pc:docMk/>
            <pc:sldMk cId="742337184" sldId="291"/>
            <ac:picMk id="10" creationId="{5AC1C298-201D-699A-F94B-7C040FCB7F42}"/>
          </ac:picMkLst>
        </pc:picChg>
        <pc:picChg chg="add mod">
          <ac:chgData name="Frank van der Velden" userId="962791a2-d873-4b22-b87b-99f06ceb98bf" providerId="ADAL" clId="{91DAD2D8-0615-469A-9738-5B00F725EB0C}" dt="2024-10-30T12:06:08.089" v="652" actId="14100"/>
          <ac:picMkLst>
            <pc:docMk/>
            <pc:sldMk cId="742337184" sldId="291"/>
            <ac:picMk id="1026" creationId="{34637B3E-29E7-8770-6CDB-8B1B4B705DED}"/>
          </ac:picMkLst>
        </pc:picChg>
        <pc:picChg chg="add del mod">
          <ac:chgData name="Frank van der Velden" userId="962791a2-d873-4b22-b87b-99f06ceb98bf" providerId="ADAL" clId="{91DAD2D8-0615-469A-9738-5B00F725EB0C}" dt="2024-10-30T12:05:37.450" v="642" actId="478"/>
          <ac:picMkLst>
            <pc:docMk/>
            <pc:sldMk cId="742337184" sldId="291"/>
            <ac:picMk id="1028" creationId="{C2AB5E44-D0C9-41EE-459F-C18FE6901C3E}"/>
          </ac:picMkLst>
        </pc:picChg>
        <pc:picChg chg="add mod">
          <ac:chgData name="Frank van der Velden" userId="962791a2-d873-4b22-b87b-99f06ceb98bf" providerId="ADAL" clId="{91DAD2D8-0615-469A-9738-5B00F725EB0C}" dt="2024-10-30T12:06:21.701" v="654" actId="14100"/>
          <ac:picMkLst>
            <pc:docMk/>
            <pc:sldMk cId="742337184" sldId="291"/>
            <ac:picMk id="1030" creationId="{3A300962-A22C-2541-6DD4-4ECB15F69978}"/>
          </ac:picMkLst>
        </pc:picChg>
      </pc:sldChg>
      <pc:sldChg chg="addSp delSp modSp add mod ord">
        <pc:chgData name="Frank van der Velden" userId="962791a2-d873-4b22-b87b-99f06ceb98bf" providerId="ADAL" clId="{91DAD2D8-0615-469A-9738-5B00F725EB0C}" dt="2024-11-06T08:48:05.225" v="1016"/>
        <pc:sldMkLst>
          <pc:docMk/>
          <pc:sldMk cId="3402458029" sldId="292"/>
        </pc:sldMkLst>
        <pc:spChg chg="mod">
          <ac:chgData name="Frank van der Velden" userId="962791a2-d873-4b22-b87b-99f06ceb98bf" providerId="ADAL" clId="{91DAD2D8-0615-469A-9738-5B00F725EB0C}" dt="2024-11-06T08:34:55.568" v="975" actId="20577"/>
          <ac:spMkLst>
            <pc:docMk/>
            <pc:sldMk cId="3402458029" sldId="292"/>
            <ac:spMk id="2" creationId="{888BF0F1-AB35-AAB0-D011-D723995E7513}"/>
          </ac:spMkLst>
        </pc:spChg>
        <pc:picChg chg="add mod modCrop">
          <ac:chgData name="Frank van der Velden" userId="962791a2-d873-4b22-b87b-99f06ceb98bf" providerId="ADAL" clId="{91DAD2D8-0615-469A-9738-5B00F725EB0C}" dt="2024-11-06T08:47:34.895" v="1009" actId="14100"/>
          <ac:picMkLst>
            <pc:docMk/>
            <pc:sldMk cId="3402458029" sldId="292"/>
            <ac:picMk id="3" creationId="{80496471-9A42-F690-C20E-2A50E7EEC595}"/>
          </ac:picMkLst>
        </pc:picChg>
        <pc:picChg chg="del">
          <ac:chgData name="Frank van der Velden" userId="962791a2-d873-4b22-b87b-99f06ceb98bf" providerId="ADAL" clId="{91DAD2D8-0615-469A-9738-5B00F725EB0C}" dt="2024-11-06T08:34:42.526" v="920" actId="478"/>
          <ac:picMkLst>
            <pc:docMk/>
            <pc:sldMk cId="3402458029" sldId="292"/>
            <ac:picMk id="6" creationId="{40A3BD9B-DFC0-5EAC-5F37-999BBC010F1A}"/>
          </ac:picMkLst>
        </pc:picChg>
        <pc:picChg chg="add mod modCrop">
          <ac:chgData name="Frank van der Velden" userId="962791a2-d873-4b22-b87b-99f06ceb98bf" providerId="ADAL" clId="{91DAD2D8-0615-469A-9738-5B00F725EB0C}" dt="2024-11-06T08:47:49.266" v="1014" actId="1076"/>
          <ac:picMkLst>
            <pc:docMk/>
            <pc:sldMk cId="3402458029" sldId="292"/>
            <ac:picMk id="8" creationId="{4D7F2C6D-6C9B-7469-13C0-3FD80F68ACB6}"/>
          </ac:picMkLst>
        </pc:picChg>
        <pc:picChg chg="del">
          <ac:chgData name="Frank van der Velden" userId="962791a2-d873-4b22-b87b-99f06ceb98bf" providerId="ADAL" clId="{91DAD2D8-0615-469A-9738-5B00F725EB0C}" dt="2024-11-06T08:34:40.832" v="919" actId="478"/>
          <ac:picMkLst>
            <pc:docMk/>
            <pc:sldMk cId="3402458029" sldId="292"/>
            <ac:picMk id="9" creationId="{223F2E0F-6458-5F25-16C7-3FF8C105A686}"/>
          </ac:picMkLst>
        </pc:picChg>
        <pc:picChg chg="add mod modCrop">
          <ac:chgData name="Frank van der Velden" userId="962791a2-d873-4b22-b87b-99f06ceb98bf" providerId="ADAL" clId="{91DAD2D8-0615-469A-9738-5B00F725EB0C}" dt="2024-11-06T08:47:46.753" v="1013" actId="1076"/>
          <ac:picMkLst>
            <pc:docMk/>
            <pc:sldMk cId="3402458029" sldId="292"/>
            <ac:picMk id="10" creationId="{4C9D338E-1638-9F02-4500-80FB1850DC1D}"/>
          </ac:picMkLst>
        </pc:picChg>
      </pc:sldChg>
    </pc:docChg>
  </pc:docChgLst>
  <pc:docChgLst>
    <pc:chgData name="Frank van der Velden" userId="962791a2-d873-4b22-b87b-99f06ceb98bf" providerId="ADAL" clId="{C1067B4F-BD60-401A-95C3-7E37BD22B251}"/>
    <pc:docChg chg="custSel addSld delSld modSld sldOrd">
      <pc:chgData name="Frank van der Velden" userId="962791a2-d873-4b22-b87b-99f06ceb98bf" providerId="ADAL" clId="{C1067B4F-BD60-401A-95C3-7E37BD22B251}" dt="2024-10-11T13:30:45.424" v="982" actId="1076"/>
      <pc:docMkLst>
        <pc:docMk/>
      </pc:docMkLst>
      <pc:sldChg chg="modSp mod">
        <pc:chgData name="Frank van der Velden" userId="962791a2-d873-4b22-b87b-99f06ceb98bf" providerId="ADAL" clId="{C1067B4F-BD60-401A-95C3-7E37BD22B251}" dt="2024-10-02T13:38:33.187" v="116" actId="20577"/>
        <pc:sldMkLst>
          <pc:docMk/>
          <pc:sldMk cId="915173020" sldId="256"/>
        </pc:sldMkLst>
        <pc:spChg chg="mod">
          <ac:chgData name="Frank van der Velden" userId="962791a2-d873-4b22-b87b-99f06ceb98bf" providerId="ADAL" clId="{C1067B4F-BD60-401A-95C3-7E37BD22B251}" dt="2024-10-02T13:38:33.187" v="116" actId="20577"/>
          <ac:spMkLst>
            <pc:docMk/>
            <pc:sldMk cId="915173020" sldId="256"/>
            <ac:spMk id="2" creationId="{00000000-0000-0000-0000-000000000000}"/>
          </ac:spMkLst>
        </pc:spChg>
      </pc:sldChg>
      <pc:sldChg chg="delSp modSp mod">
        <pc:chgData name="Frank van der Velden" userId="962791a2-d873-4b22-b87b-99f06ceb98bf" providerId="ADAL" clId="{C1067B4F-BD60-401A-95C3-7E37BD22B251}" dt="2024-10-02T13:44:38.066" v="362" actId="20577"/>
        <pc:sldMkLst>
          <pc:docMk/>
          <pc:sldMk cId="3014420944" sldId="262"/>
        </pc:sldMkLst>
        <pc:spChg chg="mod">
          <ac:chgData name="Frank van der Velden" userId="962791a2-d873-4b22-b87b-99f06ceb98bf" providerId="ADAL" clId="{C1067B4F-BD60-401A-95C3-7E37BD22B251}" dt="2024-10-02T13:44:38.066" v="362" actId="20577"/>
          <ac:spMkLst>
            <pc:docMk/>
            <pc:sldMk cId="3014420944" sldId="262"/>
            <ac:spMk id="3" creationId="{00000000-0000-0000-0000-000000000000}"/>
          </ac:spMkLst>
        </pc:spChg>
        <pc:picChg chg="del">
          <ac:chgData name="Frank van der Velden" userId="962791a2-d873-4b22-b87b-99f06ceb98bf" providerId="ADAL" clId="{C1067B4F-BD60-401A-95C3-7E37BD22B251}" dt="2024-10-02T13:44:33.988" v="356" actId="478"/>
          <ac:picMkLst>
            <pc:docMk/>
            <pc:sldMk cId="3014420944" sldId="262"/>
            <ac:picMk id="7" creationId="{C7A6462E-705E-2ECD-FD56-1BFBCD355B5A}"/>
          </ac:picMkLst>
        </pc:picChg>
      </pc:sldChg>
      <pc:sldChg chg="modSp mod">
        <pc:chgData name="Frank van der Velden" userId="962791a2-d873-4b22-b87b-99f06ceb98bf" providerId="ADAL" clId="{C1067B4F-BD60-401A-95C3-7E37BD22B251}" dt="2024-10-11T13:30:45.424" v="982" actId="1076"/>
        <pc:sldMkLst>
          <pc:docMk/>
          <pc:sldMk cId="1008870848" sldId="264"/>
        </pc:sldMkLst>
        <pc:spChg chg="mod">
          <ac:chgData name="Frank van der Velden" userId="962791a2-d873-4b22-b87b-99f06ceb98bf" providerId="ADAL" clId="{C1067B4F-BD60-401A-95C3-7E37BD22B251}" dt="2024-10-11T13:30:45.424" v="982" actId="1076"/>
          <ac:spMkLst>
            <pc:docMk/>
            <pc:sldMk cId="1008870848" sldId="264"/>
            <ac:spMk id="3" creationId="{00000000-0000-0000-0000-000000000000}"/>
          </ac:spMkLst>
        </pc:spChg>
      </pc:sldChg>
      <pc:sldChg chg="del">
        <pc:chgData name="Frank van der Velden" userId="962791a2-d873-4b22-b87b-99f06ceb98bf" providerId="ADAL" clId="{C1067B4F-BD60-401A-95C3-7E37BD22B251}" dt="2024-10-02T13:45:12.970" v="363" actId="47"/>
        <pc:sldMkLst>
          <pc:docMk/>
          <pc:sldMk cId="740759620" sldId="278"/>
        </pc:sldMkLst>
      </pc:sldChg>
      <pc:sldChg chg="del">
        <pc:chgData name="Frank van der Velden" userId="962791a2-d873-4b22-b87b-99f06ceb98bf" providerId="ADAL" clId="{C1067B4F-BD60-401A-95C3-7E37BD22B251}" dt="2024-10-02T13:46:04.364" v="366" actId="47"/>
        <pc:sldMkLst>
          <pc:docMk/>
          <pc:sldMk cId="2655570509" sldId="279"/>
        </pc:sldMkLst>
      </pc:sldChg>
      <pc:sldChg chg="del">
        <pc:chgData name="Frank van der Velden" userId="962791a2-d873-4b22-b87b-99f06ceb98bf" providerId="ADAL" clId="{C1067B4F-BD60-401A-95C3-7E37BD22B251}" dt="2024-10-02T13:46:31.556" v="368" actId="47"/>
        <pc:sldMkLst>
          <pc:docMk/>
          <pc:sldMk cId="2606959439" sldId="281"/>
        </pc:sldMkLst>
      </pc:sldChg>
      <pc:sldChg chg="addSp modSp mod">
        <pc:chgData name="Frank van der Velden" userId="962791a2-d873-4b22-b87b-99f06ceb98bf" providerId="ADAL" clId="{C1067B4F-BD60-401A-95C3-7E37BD22B251}" dt="2024-10-11T13:12:22.423" v="757" actId="1076"/>
        <pc:sldMkLst>
          <pc:docMk/>
          <pc:sldMk cId="3289407592" sldId="282"/>
        </pc:sldMkLst>
        <pc:spChg chg="add mod">
          <ac:chgData name="Frank van der Velden" userId="962791a2-d873-4b22-b87b-99f06ceb98bf" providerId="ADAL" clId="{C1067B4F-BD60-401A-95C3-7E37BD22B251}" dt="2024-10-11T13:12:22.423" v="757" actId="1076"/>
          <ac:spMkLst>
            <pc:docMk/>
            <pc:sldMk cId="3289407592" sldId="282"/>
            <ac:spMk id="2" creationId="{DFEF6130-2737-FA0D-845A-FB77503F36D8}"/>
          </ac:spMkLst>
        </pc:spChg>
        <pc:picChg chg="mod">
          <ac:chgData name="Frank van der Velden" userId="962791a2-d873-4b22-b87b-99f06ceb98bf" providerId="ADAL" clId="{C1067B4F-BD60-401A-95C3-7E37BD22B251}" dt="2024-10-11T13:12:17.323" v="755" actId="14100"/>
          <ac:picMkLst>
            <pc:docMk/>
            <pc:sldMk cId="3289407592" sldId="282"/>
            <ac:picMk id="8" creationId="{49CE3E9A-9AB2-F858-8C2A-94DAB5727C60}"/>
          </ac:picMkLst>
        </pc:picChg>
        <pc:picChg chg="mod">
          <ac:chgData name="Frank van der Velden" userId="962791a2-d873-4b22-b87b-99f06ceb98bf" providerId="ADAL" clId="{C1067B4F-BD60-401A-95C3-7E37BD22B251}" dt="2024-10-11T13:12:20.361" v="756" actId="1076"/>
          <ac:picMkLst>
            <pc:docMk/>
            <pc:sldMk cId="3289407592" sldId="282"/>
            <ac:picMk id="10" creationId="{7BA19A7F-32CB-3DF2-9FB3-F6F3F2097B73}"/>
          </ac:picMkLst>
        </pc:picChg>
      </pc:sldChg>
      <pc:sldChg chg="addSp delSp modSp add mod">
        <pc:chgData name="Frank van der Velden" userId="962791a2-d873-4b22-b87b-99f06ceb98bf" providerId="ADAL" clId="{C1067B4F-BD60-401A-95C3-7E37BD22B251}" dt="2024-10-11T13:12:08.030" v="753" actId="1076"/>
        <pc:sldMkLst>
          <pc:docMk/>
          <pc:sldMk cId="2999648167" sldId="283"/>
        </pc:sldMkLst>
        <pc:spChg chg="add mod">
          <ac:chgData name="Frank van der Velden" userId="962791a2-d873-4b22-b87b-99f06ceb98bf" providerId="ADAL" clId="{C1067B4F-BD60-401A-95C3-7E37BD22B251}" dt="2024-10-11T13:12:05.638" v="752" actId="1076"/>
          <ac:spMkLst>
            <pc:docMk/>
            <pc:sldMk cId="2999648167" sldId="283"/>
            <ac:spMk id="2" creationId="{9F39F4E2-239F-BEB9-09CA-C6395FFF7629}"/>
          </ac:spMkLst>
        </pc:spChg>
        <pc:picChg chg="add mod">
          <ac:chgData name="Frank van der Velden" userId="962791a2-d873-4b22-b87b-99f06ceb98bf" providerId="ADAL" clId="{C1067B4F-BD60-401A-95C3-7E37BD22B251}" dt="2024-10-11T13:12:03.080" v="751" actId="1076"/>
          <ac:picMkLst>
            <pc:docMk/>
            <pc:sldMk cId="2999648167" sldId="283"/>
            <ac:picMk id="3" creationId="{85F26DAB-AD65-5E85-6F19-E07998427C98}"/>
          </ac:picMkLst>
        </pc:picChg>
        <pc:picChg chg="add mod modCrop">
          <ac:chgData name="Frank van der Velden" userId="962791a2-d873-4b22-b87b-99f06ceb98bf" providerId="ADAL" clId="{C1067B4F-BD60-401A-95C3-7E37BD22B251}" dt="2024-10-11T13:12:08.030" v="753" actId="1076"/>
          <ac:picMkLst>
            <pc:docMk/>
            <pc:sldMk cId="2999648167" sldId="283"/>
            <ac:picMk id="7" creationId="{A55AB972-E1F6-19EB-2B0B-72DC876C13D6}"/>
          </ac:picMkLst>
        </pc:picChg>
        <pc:picChg chg="del">
          <ac:chgData name="Frank van der Velden" userId="962791a2-d873-4b22-b87b-99f06ceb98bf" providerId="ADAL" clId="{C1067B4F-BD60-401A-95C3-7E37BD22B251}" dt="2024-10-02T13:52:46.451" v="381" actId="478"/>
          <ac:picMkLst>
            <pc:docMk/>
            <pc:sldMk cId="2999648167" sldId="283"/>
            <ac:picMk id="8" creationId="{49CE3E9A-9AB2-F858-8C2A-94DAB5727C60}"/>
          </ac:picMkLst>
        </pc:picChg>
        <pc:picChg chg="del">
          <ac:chgData name="Frank van der Velden" userId="962791a2-d873-4b22-b87b-99f06ceb98bf" providerId="ADAL" clId="{C1067B4F-BD60-401A-95C3-7E37BD22B251}" dt="2024-10-02T13:52:44.672" v="380" actId="478"/>
          <ac:picMkLst>
            <pc:docMk/>
            <pc:sldMk cId="2999648167" sldId="283"/>
            <ac:picMk id="10" creationId="{7BA19A7F-32CB-3DF2-9FB3-F6F3F2097B73}"/>
          </ac:picMkLst>
        </pc:picChg>
      </pc:sldChg>
      <pc:sldChg chg="del">
        <pc:chgData name="Frank van der Velden" userId="962791a2-d873-4b22-b87b-99f06ceb98bf" providerId="ADAL" clId="{C1067B4F-BD60-401A-95C3-7E37BD22B251}" dt="2024-10-02T13:47:04.568" v="376" actId="47"/>
        <pc:sldMkLst>
          <pc:docMk/>
          <pc:sldMk cId="3927665130" sldId="283"/>
        </pc:sldMkLst>
      </pc:sldChg>
      <pc:sldChg chg="addSp delSp modSp add mod ord">
        <pc:chgData name="Frank van der Velden" userId="962791a2-d873-4b22-b87b-99f06ceb98bf" providerId="ADAL" clId="{C1067B4F-BD60-401A-95C3-7E37BD22B251}" dt="2024-10-11T13:24:16.257" v="902"/>
        <pc:sldMkLst>
          <pc:docMk/>
          <pc:sldMk cId="2145219923" sldId="284"/>
        </pc:sldMkLst>
        <pc:spChg chg="add mod">
          <ac:chgData name="Frank van der Velden" userId="962791a2-d873-4b22-b87b-99f06ceb98bf" providerId="ADAL" clId="{C1067B4F-BD60-401A-95C3-7E37BD22B251}" dt="2024-10-11T13:13:10.734" v="822" actId="20577"/>
          <ac:spMkLst>
            <pc:docMk/>
            <pc:sldMk cId="2145219923" sldId="284"/>
            <ac:spMk id="2" creationId="{6878A970-129D-5E9C-21DC-F420F0863483}"/>
          </ac:spMkLst>
        </pc:spChg>
        <pc:picChg chg="del">
          <ac:chgData name="Frank van der Velden" userId="962791a2-d873-4b22-b87b-99f06ceb98bf" providerId="ADAL" clId="{C1067B4F-BD60-401A-95C3-7E37BD22B251}" dt="2024-10-02T14:00:58.965" v="400" actId="478"/>
          <ac:picMkLst>
            <pc:docMk/>
            <pc:sldMk cId="2145219923" sldId="284"/>
            <ac:picMk id="3" creationId="{85F26DAB-AD65-5E85-6F19-E07998427C98}"/>
          </ac:picMkLst>
        </pc:picChg>
        <pc:picChg chg="add del mod">
          <ac:chgData name="Frank van der Velden" userId="962791a2-d873-4b22-b87b-99f06ceb98bf" providerId="ADAL" clId="{C1067B4F-BD60-401A-95C3-7E37BD22B251}" dt="2024-10-02T14:13:35.144" v="420" actId="478"/>
          <ac:picMkLst>
            <pc:docMk/>
            <pc:sldMk cId="2145219923" sldId="284"/>
            <ac:picMk id="6" creationId="{9DE19898-AFE5-07C7-19A9-2696971F993E}"/>
          </ac:picMkLst>
        </pc:picChg>
        <pc:picChg chg="del">
          <ac:chgData name="Frank van der Velden" userId="962791a2-d873-4b22-b87b-99f06ceb98bf" providerId="ADAL" clId="{C1067B4F-BD60-401A-95C3-7E37BD22B251}" dt="2024-10-02T14:00:59.582" v="401" actId="478"/>
          <ac:picMkLst>
            <pc:docMk/>
            <pc:sldMk cId="2145219923" sldId="284"/>
            <ac:picMk id="7" creationId="{A55AB972-E1F6-19EB-2B0B-72DC876C13D6}"/>
          </ac:picMkLst>
        </pc:picChg>
        <pc:picChg chg="add mod">
          <ac:chgData name="Frank van der Velden" userId="962791a2-d873-4b22-b87b-99f06ceb98bf" providerId="ADAL" clId="{C1067B4F-BD60-401A-95C3-7E37BD22B251}" dt="2024-10-11T13:12:58.626" v="760" actId="1076"/>
          <ac:picMkLst>
            <pc:docMk/>
            <pc:sldMk cId="2145219923" sldId="284"/>
            <ac:picMk id="9" creationId="{66353DEE-A20E-EDD9-4DE9-DAE0FB0B9FCE}"/>
          </ac:picMkLst>
        </pc:picChg>
        <pc:picChg chg="add mod">
          <ac:chgData name="Frank van der Velden" userId="962791a2-d873-4b22-b87b-99f06ceb98bf" providerId="ADAL" clId="{C1067B4F-BD60-401A-95C3-7E37BD22B251}" dt="2024-10-11T13:12:55.292" v="759" actId="1076"/>
          <ac:picMkLst>
            <pc:docMk/>
            <pc:sldMk cId="2145219923" sldId="284"/>
            <ac:picMk id="11" creationId="{F060A171-E847-717C-F334-8D7CD3DCF08C}"/>
          </ac:picMkLst>
        </pc:picChg>
      </pc:sldChg>
      <pc:sldChg chg="addSp delSp modSp add mod ord">
        <pc:chgData name="Frank van der Velden" userId="962791a2-d873-4b22-b87b-99f06ceb98bf" providerId="ADAL" clId="{C1067B4F-BD60-401A-95C3-7E37BD22B251}" dt="2024-10-11T13:24:19.538" v="904"/>
        <pc:sldMkLst>
          <pc:docMk/>
          <pc:sldMk cId="3534225685" sldId="285"/>
        </pc:sldMkLst>
        <pc:spChg chg="add mod">
          <ac:chgData name="Frank van der Velden" userId="962791a2-d873-4b22-b87b-99f06ceb98bf" providerId="ADAL" clId="{C1067B4F-BD60-401A-95C3-7E37BD22B251}" dt="2024-10-11T13:14:05.147" v="887" actId="20577"/>
          <ac:spMkLst>
            <pc:docMk/>
            <pc:sldMk cId="3534225685" sldId="285"/>
            <ac:spMk id="2" creationId="{EBB4AC52-A879-EC78-7404-48E29DF8DA20}"/>
          </ac:spMkLst>
        </pc:spChg>
        <pc:picChg chg="add mod">
          <ac:chgData name="Frank van der Velden" userId="962791a2-d873-4b22-b87b-99f06ceb98bf" providerId="ADAL" clId="{C1067B4F-BD60-401A-95C3-7E37BD22B251}" dt="2024-10-02T14:30:48.503" v="455" actId="1076"/>
          <ac:picMkLst>
            <pc:docMk/>
            <pc:sldMk cId="3534225685" sldId="285"/>
            <ac:picMk id="3" creationId="{FA8E9BEE-C3E0-BCBC-8C5E-D86E72241B70}"/>
          </ac:picMkLst>
        </pc:picChg>
        <pc:picChg chg="add mod">
          <ac:chgData name="Frank van der Velden" userId="962791a2-d873-4b22-b87b-99f06ceb98bf" providerId="ADAL" clId="{C1067B4F-BD60-401A-95C3-7E37BD22B251}" dt="2024-10-02T14:30:50.063" v="456" actId="1076"/>
          <ac:picMkLst>
            <pc:docMk/>
            <pc:sldMk cId="3534225685" sldId="285"/>
            <ac:picMk id="7" creationId="{B434D18F-F8AC-820A-D41E-4874B78BF229}"/>
          </ac:picMkLst>
        </pc:picChg>
        <pc:picChg chg="del">
          <ac:chgData name="Frank van der Velden" userId="962791a2-d873-4b22-b87b-99f06ceb98bf" providerId="ADAL" clId="{C1067B4F-BD60-401A-95C3-7E37BD22B251}" dt="2024-10-02T14:29:18.379" v="432" actId="478"/>
          <ac:picMkLst>
            <pc:docMk/>
            <pc:sldMk cId="3534225685" sldId="285"/>
            <ac:picMk id="9" creationId="{66353DEE-A20E-EDD9-4DE9-DAE0FB0B9FCE}"/>
          </ac:picMkLst>
        </pc:picChg>
        <pc:picChg chg="add mod">
          <ac:chgData name="Frank van der Velden" userId="962791a2-d873-4b22-b87b-99f06ceb98bf" providerId="ADAL" clId="{C1067B4F-BD60-401A-95C3-7E37BD22B251}" dt="2024-10-11T13:13:24.374" v="823" actId="1076"/>
          <ac:picMkLst>
            <pc:docMk/>
            <pc:sldMk cId="3534225685" sldId="285"/>
            <ac:picMk id="10" creationId="{8A1C0226-B675-7304-B5CF-C81A50BEAC36}"/>
          </ac:picMkLst>
        </pc:picChg>
        <pc:picChg chg="del">
          <ac:chgData name="Frank van der Velden" userId="962791a2-d873-4b22-b87b-99f06ceb98bf" providerId="ADAL" clId="{C1067B4F-BD60-401A-95C3-7E37BD22B251}" dt="2024-10-02T14:29:17.631" v="431" actId="478"/>
          <ac:picMkLst>
            <pc:docMk/>
            <pc:sldMk cId="3534225685" sldId="285"/>
            <ac:picMk id="11" creationId="{F060A171-E847-717C-F334-8D7CD3DCF08C}"/>
          </ac:picMkLst>
        </pc:picChg>
      </pc:sldChg>
      <pc:sldChg chg="del">
        <pc:chgData name="Frank van der Velden" userId="962791a2-d873-4b22-b87b-99f06ceb98bf" providerId="ADAL" clId="{C1067B4F-BD60-401A-95C3-7E37BD22B251}" dt="2024-10-02T13:46:50.589" v="373" actId="47"/>
        <pc:sldMkLst>
          <pc:docMk/>
          <pc:sldMk cId="1963503260" sldId="286"/>
        </pc:sldMkLst>
      </pc:sldChg>
      <pc:sldChg chg="addSp delSp modSp add mod">
        <pc:chgData name="Frank van der Velden" userId="962791a2-d873-4b22-b87b-99f06ceb98bf" providerId="ADAL" clId="{C1067B4F-BD60-401A-95C3-7E37BD22B251}" dt="2024-10-11T13:23:59.262" v="900" actId="1076"/>
        <pc:sldMkLst>
          <pc:docMk/>
          <pc:sldMk cId="4209519136" sldId="286"/>
        </pc:sldMkLst>
        <pc:spChg chg="add del mod">
          <ac:chgData name="Frank van der Velden" userId="962791a2-d873-4b22-b87b-99f06ceb98bf" providerId="ADAL" clId="{C1067B4F-BD60-401A-95C3-7E37BD22B251}" dt="2024-10-11T13:23:14.883" v="888" actId="478"/>
          <ac:spMkLst>
            <pc:docMk/>
            <pc:sldMk cId="4209519136" sldId="286"/>
            <ac:spMk id="2" creationId="{54D5D4A9-D0F6-BF65-F4F5-F328A328815A}"/>
          </ac:spMkLst>
        </pc:spChg>
        <pc:spChg chg="add del mod">
          <ac:chgData name="Frank van der Velden" userId="962791a2-d873-4b22-b87b-99f06ceb98bf" providerId="ADAL" clId="{C1067B4F-BD60-401A-95C3-7E37BD22B251}" dt="2024-10-11T13:23:16.838" v="889" actId="478"/>
          <ac:spMkLst>
            <pc:docMk/>
            <pc:sldMk cId="4209519136" sldId="286"/>
            <ac:spMk id="6" creationId="{B56CAE2F-4A5C-3820-CA48-87B0CA10563C}"/>
          </ac:spMkLst>
        </pc:spChg>
        <pc:picChg chg="del">
          <ac:chgData name="Frank van der Velden" userId="962791a2-d873-4b22-b87b-99f06ceb98bf" providerId="ADAL" clId="{C1067B4F-BD60-401A-95C3-7E37BD22B251}" dt="2024-10-02T14:57:30.364" v="458" actId="478"/>
          <ac:picMkLst>
            <pc:docMk/>
            <pc:sldMk cId="4209519136" sldId="286"/>
            <ac:picMk id="3" creationId="{85F26DAB-AD65-5E85-6F19-E07998427C98}"/>
          </ac:picMkLst>
        </pc:picChg>
        <pc:picChg chg="del">
          <ac:chgData name="Frank van der Velden" userId="962791a2-d873-4b22-b87b-99f06ceb98bf" providerId="ADAL" clId="{C1067B4F-BD60-401A-95C3-7E37BD22B251}" dt="2024-10-02T14:57:32.071" v="459" actId="478"/>
          <ac:picMkLst>
            <pc:docMk/>
            <pc:sldMk cId="4209519136" sldId="286"/>
            <ac:picMk id="7" creationId="{A55AB972-E1F6-19EB-2B0B-72DC876C13D6}"/>
          </ac:picMkLst>
        </pc:picChg>
        <pc:picChg chg="add del mod">
          <ac:chgData name="Frank van der Velden" userId="962791a2-d873-4b22-b87b-99f06ceb98bf" providerId="ADAL" clId="{C1067B4F-BD60-401A-95C3-7E37BD22B251}" dt="2024-10-11T13:23:51.835" v="895" actId="478"/>
          <ac:picMkLst>
            <pc:docMk/>
            <pc:sldMk cId="4209519136" sldId="286"/>
            <ac:picMk id="8" creationId="{AA70D9BD-6858-23FC-BA17-D758E05C1CA2}"/>
          </ac:picMkLst>
        </pc:picChg>
        <pc:picChg chg="add mod">
          <ac:chgData name="Frank van der Velden" userId="962791a2-d873-4b22-b87b-99f06ceb98bf" providerId="ADAL" clId="{C1067B4F-BD60-401A-95C3-7E37BD22B251}" dt="2024-10-11T13:23:59.262" v="900" actId="1076"/>
          <ac:picMkLst>
            <pc:docMk/>
            <pc:sldMk cId="4209519136" sldId="286"/>
            <ac:picMk id="10" creationId="{A7D4CC2A-06B5-D577-EE7A-CAFE908B7692}"/>
          </ac:picMkLst>
        </pc:picChg>
      </pc:sldChg>
      <pc:sldChg chg="addSp modSp add mod">
        <pc:chgData name="Frank van der Velden" userId="962791a2-d873-4b22-b87b-99f06ceb98bf" providerId="ADAL" clId="{C1067B4F-BD60-401A-95C3-7E37BD22B251}" dt="2024-10-11T13:30:10.766" v="973" actId="1076"/>
        <pc:sldMkLst>
          <pc:docMk/>
          <pc:sldMk cId="2002654973" sldId="287"/>
        </pc:sldMkLst>
        <pc:spChg chg="mod">
          <ac:chgData name="Frank van der Velden" userId="962791a2-d873-4b22-b87b-99f06ceb98bf" providerId="ADAL" clId="{C1067B4F-BD60-401A-95C3-7E37BD22B251}" dt="2024-10-02T14:58:17.616" v="546" actId="20577"/>
          <ac:spMkLst>
            <pc:docMk/>
            <pc:sldMk cId="2002654973" sldId="287"/>
            <ac:spMk id="2" creationId="{54D5D4A9-D0F6-BF65-F4F5-F328A328815A}"/>
          </ac:spMkLst>
        </pc:spChg>
        <pc:spChg chg="add mod">
          <ac:chgData name="Frank van der Velden" userId="962791a2-d873-4b22-b87b-99f06ceb98bf" providerId="ADAL" clId="{C1067B4F-BD60-401A-95C3-7E37BD22B251}" dt="2024-10-11T13:30:00.558" v="970" actId="1076"/>
          <ac:spMkLst>
            <pc:docMk/>
            <pc:sldMk cId="2002654973" sldId="287"/>
            <ac:spMk id="7" creationId="{EF5BA5D0-9C97-E1B7-7715-D78682FB348C}"/>
          </ac:spMkLst>
        </pc:spChg>
        <pc:picChg chg="add mod">
          <ac:chgData name="Frank van der Velden" userId="962791a2-d873-4b22-b87b-99f06ceb98bf" providerId="ADAL" clId="{C1067B4F-BD60-401A-95C3-7E37BD22B251}" dt="2024-10-11T13:30:10.766" v="973" actId="1076"/>
          <ac:picMkLst>
            <pc:docMk/>
            <pc:sldMk cId="2002654973" sldId="287"/>
            <ac:picMk id="6" creationId="{C1FE286A-1BC9-4C32-1984-AFC0D3FF40EA}"/>
          </ac:picMkLst>
        </pc:picChg>
        <pc:picChg chg="add mod">
          <ac:chgData name="Frank van der Velden" userId="962791a2-d873-4b22-b87b-99f06ceb98bf" providerId="ADAL" clId="{C1067B4F-BD60-401A-95C3-7E37BD22B251}" dt="2024-10-11T13:30:08.839" v="972" actId="1076"/>
          <ac:picMkLst>
            <pc:docMk/>
            <pc:sldMk cId="2002654973" sldId="287"/>
            <ac:picMk id="9" creationId="{8186F185-867E-1927-22A1-D41EBEBB45F3}"/>
          </ac:picMkLst>
        </pc:picChg>
      </pc:sldChg>
      <pc:sldChg chg="del">
        <pc:chgData name="Frank van der Velden" userId="962791a2-d873-4b22-b87b-99f06ceb98bf" providerId="ADAL" clId="{C1067B4F-BD60-401A-95C3-7E37BD22B251}" dt="2024-10-02T13:46:51.993" v="374" actId="47"/>
        <pc:sldMkLst>
          <pc:docMk/>
          <pc:sldMk cId="1841221758" sldId="288"/>
        </pc:sldMkLst>
      </pc:sldChg>
      <pc:sldChg chg="addSp delSp modSp add mod">
        <pc:chgData name="Frank van der Velden" userId="962791a2-d873-4b22-b87b-99f06ceb98bf" providerId="ADAL" clId="{C1067B4F-BD60-401A-95C3-7E37BD22B251}" dt="2024-10-11T13:29:42.708" v="969" actId="1076"/>
        <pc:sldMkLst>
          <pc:docMk/>
          <pc:sldMk cId="1951260948" sldId="288"/>
        </pc:sldMkLst>
        <pc:spChg chg="mod">
          <ac:chgData name="Frank van der Velden" userId="962791a2-d873-4b22-b87b-99f06ceb98bf" providerId="ADAL" clId="{C1067B4F-BD60-401A-95C3-7E37BD22B251}" dt="2024-10-11T13:29:35.493" v="967" actId="1076"/>
          <ac:spMkLst>
            <pc:docMk/>
            <pc:sldMk cId="1951260948" sldId="288"/>
            <ac:spMk id="2" creationId="{EBB4AC52-A879-EC78-7404-48E29DF8DA20}"/>
          </ac:spMkLst>
        </pc:spChg>
        <pc:picChg chg="del">
          <ac:chgData name="Frank van der Velden" userId="962791a2-d873-4b22-b87b-99f06ceb98bf" providerId="ADAL" clId="{C1067B4F-BD60-401A-95C3-7E37BD22B251}" dt="2024-10-11T13:25:08.672" v="906" actId="478"/>
          <ac:picMkLst>
            <pc:docMk/>
            <pc:sldMk cId="1951260948" sldId="288"/>
            <ac:picMk id="3" creationId="{FA8E9BEE-C3E0-BCBC-8C5E-D86E72241B70}"/>
          </ac:picMkLst>
        </pc:picChg>
        <pc:picChg chg="del">
          <ac:chgData name="Frank van der Velden" userId="962791a2-d873-4b22-b87b-99f06ceb98bf" providerId="ADAL" clId="{C1067B4F-BD60-401A-95C3-7E37BD22B251}" dt="2024-10-11T13:25:09.472" v="907" actId="478"/>
          <ac:picMkLst>
            <pc:docMk/>
            <pc:sldMk cId="1951260948" sldId="288"/>
            <ac:picMk id="7" creationId="{B434D18F-F8AC-820A-D41E-4874B78BF229}"/>
          </ac:picMkLst>
        </pc:picChg>
        <pc:picChg chg="add mod">
          <ac:chgData name="Frank van der Velden" userId="962791a2-d873-4b22-b87b-99f06ceb98bf" providerId="ADAL" clId="{C1067B4F-BD60-401A-95C3-7E37BD22B251}" dt="2024-10-11T13:29:40.270" v="968" actId="1076"/>
          <ac:picMkLst>
            <pc:docMk/>
            <pc:sldMk cId="1951260948" sldId="288"/>
            <ac:picMk id="8" creationId="{8F0A15AF-43D3-141F-1B45-C6019AB1CA99}"/>
          </ac:picMkLst>
        </pc:picChg>
        <pc:picChg chg="del">
          <ac:chgData name="Frank van der Velden" userId="962791a2-d873-4b22-b87b-99f06ceb98bf" providerId="ADAL" clId="{C1067B4F-BD60-401A-95C3-7E37BD22B251}" dt="2024-10-11T13:25:10.078" v="908" actId="478"/>
          <ac:picMkLst>
            <pc:docMk/>
            <pc:sldMk cId="1951260948" sldId="288"/>
            <ac:picMk id="10" creationId="{8A1C0226-B675-7304-B5CF-C81A50BEAC36}"/>
          </ac:picMkLst>
        </pc:picChg>
        <pc:picChg chg="add mod">
          <ac:chgData name="Frank van der Velden" userId="962791a2-d873-4b22-b87b-99f06ceb98bf" providerId="ADAL" clId="{C1067B4F-BD60-401A-95C3-7E37BD22B251}" dt="2024-10-11T13:29:42.708" v="969" actId="1076"/>
          <ac:picMkLst>
            <pc:docMk/>
            <pc:sldMk cId="1951260948" sldId="288"/>
            <ac:picMk id="11" creationId="{69FA1BEF-2F13-A8B9-3314-43E5850D053B}"/>
          </ac:picMkLst>
        </pc:picChg>
      </pc:sldChg>
      <pc:sldChg chg="del">
        <pc:chgData name="Frank van der Velden" userId="962791a2-d873-4b22-b87b-99f06ceb98bf" providerId="ADAL" clId="{C1067B4F-BD60-401A-95C3-7E37BD22B251}" dt="2024-10-02T13:46:47.477" v="371" actId="47"/>
        <pc:sldMkLst>
          <pc:docMk/>
          <pc:sldMk cId="89879577" sldId="290"/>
        </pc:sldMkLst>
      </pc:sldChg>
      <pc:sldChg chg="del">
        <pc:chgData name="Frank van der Velden" userId="962791a2-d873-4b22-b87b-99f06ceb98bf" providerId="ADAL" clId="{C1067B4F-BD60-401A-95C3-7E37BD22B251}" dt="2024-10-02T13:46:58.022" v="375" actId="47"/>
        <pc:sldMkLst>
          <pc:docMk/>
          <pc:sldMk cId="2562796291" sldId="294"/>
        </pc:sldMkLst>
      </pc:sldChg>
      <pc:sldChg chg="del">
        <pc:chgData name="Frank van der Velden" userId="962791a2-d873-4b22-b87b-99f06ceb98bf" providerId="ADAL" clId="{C1067B4F-BD60-401A-95C3-7E37BD22B251}" dt="2024-10-02T13:46:48.763" v="372" actId="47"/>
        <pc:sldMkLst>
          <pc:docMk/>
          <pc:sldMk cId="1201320472" sldId="295"/>
        </pc:sldMkLst>
      </pc:sldChg>
      <pc:sldChg chg="del">
        <pc:chgData name="Frank van der Velden" userId="962791a2-d873-4b22-b87b-99f06ceb98bf" providerId="ADAL" clId="{C1067B4F-BD60-401A-95C3-7E37BD22B251}" dt="2024-10-02T13:46:07.041" v="367" actId="47"/>
        <pc:sldMkLst>
          <pc:docMk/>
          <pc:sldMk cId="1525075991" sldId="296"/>
        </pc:sldMkLst>
      </pc:sldChg>
      <pc:sldChg chg="del">
        <pc:chgData name="Frank van der Velden" userId="962791a2-d873-4b22-b87b-99f06ceb98bf" providerId="ADAL" clId="{C1067B4F-BD60-401A-95C3-7E37BD22B251}" dt="2024-10-02T13:47:07.257" v="377" actId="47"/>
        <pc:sldMkLst>
          <pc:docMk/>
          <pc:sldMk cId="1457335370" sldId="297"/>
        </pc:sldMkLst>
      </pc:sldChg>
      <pc:sldChg chg="modSp del mod">
        <pc:chgData name="Frank van der Velden" userId="962791a2-d873-4b22-b87b-99f06ceb98bf" providerId="ADAL" clId="{C1067B4F-BD60-401A-95C3-7E37BD22B251}" dt="2024-10-02T13:47:42.613" v="378" actId="47"/>
        <pc:sldMkLst>
          <pc:docMk/>
          <pc:sldMk cId="2911696872" sldId="298"/>
        </pc:sldMkLst>
        <pc:spChg chg="mod">
          <ac:chgData name="Frank van der Velden" userId="962791a2-d873-4b22-b87b-99f06ceb98bf" providerId="ADAL" clId="{C1067B4F-BD60-401A-95C3-7E37BD22B251}" dt="2024-10-02T13:45:41.078" v="364" actId="6549"/>
          <ac:spMkLst>
            <pc:docMk/>
            <pc:sldMk cId="2911696872" sldId="298"/>
            <ac:spMk id="3" creationId="{51C83359-3587-CFB9-09A8-1323CFC18E98}"/>
          </ac:spMkLst>
        </pc:spChg>
      </pc:sldChg>
      <pc:sldChg chg="del">
        <pc:chgData name="Frank van der Velden" userId="962791a2-d873-4b22-b87b-99f06ceb98bf" providerId="ADAL" clId="{C1067B4F-BD60-401A-95C3-7E37BD22B251}" dt="2024-10-02T13:46:02.816" v="365" actId="47"/>
        <pc:sldMkLst>
          <pc:docMk/>
          <pc:sldMk cId="784836079" sldId="299"/>
        </pc:sldMkLst>
      </pc:sldChg>
      <pc:sldChg chg="del">
        <pc:chgData name="Frank van der Velden" userId="962791a2-d873-4b22-b87b-99f06ceb98bf" providerId="ADAL" clId="{C1067B4F-BD60-401A-95C3-7E37BD22B251}" dt="2024-10-02T13:46:36.922" v="370" actId="47"/>
        <pc:sldMkLst>
          <pc:docMk/>
          <pc:sldMk cId="4028183368" sldId="300"/>
        </pc:sldMkLst>
      </pc:sldChg>
      <pc:sldChg chg="del">
        <pc:chgData name="Frank van der Velden" userId="962791a2-d873-4b22-b87b-99f06ceb98bf" providerId="ADAL" clId="{C1067B4F-BD60-401A-95C3-7E37BD22B251}" dt="2024-10-02T13:46:34.982" v="369" actId="47"/>
        <pc:sldMkLst>
          <pc:docMk/>
          <pc:sldMk cId="1542689811" sldId="301"/>
        </pc:sldMkLst>
      </pc:sldChg>
    </pc:docChg>
  </pc:docChgLst>
  <pc:docChgLst>
    <pc:chgData name="Frank van der Velden" userId="S::f.vandervelden@drentslandschap.nl::962791a2-d873-4b22-b87b-99f06ceb98bf" providerId="AD" clId="Web-{17B33C32-A2AD-40C6-B2E0-492DCCFB9C20}"/>
    <pc:docChg chg="modSld">
      <pc:chgData name="Frank van der Velden" userId="S::f.vandervelden@drentslandschap.nl::962791a2-d873-4b22-b87b-99f06ceb98bf" providerId="AD" clId="Web-{17B33C32-A2AD-40C6-B2E0-492DCCFB9C20}" dt="2024-10-11T13:02:49.204" v="1"/>
      <pc:docMkLst>
        <pc:docMk/>
      </pc:docMkLst>
      <pc:sldChg chg="addSp delSp modSp">
        <pc:chgData name="Frank van der Velden" userId="S::f.vandervelden@drentslandschap.nl::962791a2-d873-4b22-b87b-99f06ceb98bf" providerId="AD" clId="Web-{17B33C32-A2AD-40C6-B2E0-492DCCFB9C20}" dt="2024-10-11T13:02:49.204" v="1"/>
        <pc:sldMkLst>
          <pc:docMk/>
          <pc:sldMk cId="2002654973" sldId="287"/>
        </pc:sldMkLst>
        <pc:spChg chg="del">
          <ac:chgData name="Frank van der Velden" userId="S::f.vandervelden@drentslandschap.nl::962791a2-d873-4b22-b87b-99f06ceb98bf" providerId="AD" clId="Web-{17B33C32-A2AD-40C6-B2E0-492DCCFB9C20}" dt="2024-10-11T13:02:09.359" v="0"/>
          <ac:spMkLst>
            <pc:docMk/>
            <pc:sldMk cId="2002654973" sldId="287"/>
            <ac:spMk id="2" creationId="{54D5D4A9-D0F6-BF65-F4F5-F328A328815A}"/>
          </ac:spMkLst>
        </pc:spChg>
        <pc:spChg chg="add del mod">
          <ac:chgData name="Frank van der Velden" userId="S::f.vandervelden@drentslandschap.nl::962791a2-d873-4b22-b87b-99f06ceb98bf" providerId="AD" clId="Web-{17B33C32-A2AD-40C6-B2E0-492DCCFB9C20}" dt="2024-10-11T13:02:49.204" v="1"/>
          <ac:spMkLst>
            <pc:docMk/>
            <pc:sldMk cId="2002654973" sldId="287"/>
            <ac:spMk id="6" creationId="{3308D4F7-2109-CDE5-270C-1AFE334A7CC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0F077-2B0C-4E4F-905E-83DBB92B8807}" type="datetimeFigureOut">
              <a:rPr lang="nl-NL" smtClean="0"/>
              <a:t>6-11-2024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02E1F-51D9-4371-A608-9EDA23413E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744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02E1F-51D9-4371-A608-9EDA23413E6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6705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CD93-5BC9-9148-ACF0-12332A1983CE}" type="datetimeFigureOut">
              <a:rPr lang="nl-NL" smtClean="0"/>
              <a:t>6-11-2024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41C7-643F-7740-B700-1DEB3767F5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CD93-5BC9-9148-ACF0-12332A1983CE}" type="datetimeFigureOut">
              <a:rPr lang="nl-NL" smtClean="0"/>
              <a:t>6-11-2024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41C7-643F-7740-B700-1DEB3767F5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CD93-5BC9-9148-ACF0-12332A1983CE}" type="datetimeFigureOut">
              <a:rPr lang="nl-NL" smtClean="0"/>
              <a:t>6-11-2024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41C7-643F-7740-B700-1DEB3767F5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CD93-5BC9-9148-ACF0-12332A1983CE}" type="datetimeFigureOut">
              <a:rPr lang="nl-NL" smtClean="0"/>
              <a:t>6-11-2024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41C7-643F-7740-B700-1DEB3767F5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CD93-5BC9-9148-ACF0-12332A1983CE}" type="datetimeFigureOut">
              <a:rPr lang="nl-NL" smtClean="0"/>
              <a:t>6-11-2024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41C7-643F-7740-B700-1DEB3767F5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CD93-5BC9-9148-ACF0-12332A1983CE}" type="datetimeFigureOut">
              <a:rPr lang="nl-NL" smtClean="0"/>
              <a:t>6-11-2024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41C7-643F-7740-B700-1DEB3767F5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CD93-5BC9-9148-ACF0-12332A1983CE}" type="datetimeFigureOut">
              <a:rPr lang="nl-NL" smtClean="0"/>
              <a:t>6-11-2024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41C7-643F-7740-B700-1DEB3767F5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CD93-5BC9-9148-ACF0-12332A1983CE}" type="datetimeFigureOut">
              <a:rPr lang="nl-NL" smtClean="0"/>
              <a:t>6-11-2024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41C7-643F-7740-B700-1DEB3767F5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CD93-5BC9-9148-ACF0-12332A1983CE}" type="datetimeFigureOut">
              <a:rPr lang="nl-NL" smtClean="0"/>
              <a:t>6-11-2024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41C7-643F-7740-B700-1DEB3767F5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CD93-5BC9-9148-ACF0-12332A1983CE}" type="datetimeFigureOut">
              <a:rPr lang="nl-NL" smtClean="0"/>
              <a:t>6-11-2024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41C7-643F-7740-B700-1DEB3767F5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CD93-5BC9-9148-ACF0-12332A1983CE}" type="datetimeFigureOut">
              <a:rPr lang="nl-NL" smtClean="0"/>
              <a:t>6-11-2024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41C7-643F-7740-B700-1DEB3767F5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CCD4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FCD93-5BC9-9148-ACF0-12332A1983CE}" type="datetimeFigureOut">
              <a:rPr lang="nl-NL" smtClean="0"/>
              <a:t>6-11-2024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A41C7-643F-7740-B700-1DEB3767F5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gebouw, buitenshuis, hemel, wolk&#10;&#10;Automatisch gegenereerde beschrijving">
            <a:extLst>
              <a:ext uri="{FF2B5EF4-FFF2-40B4-BE49-F238E27FC236}">
                <a16:creationId xmlns:a16="http://schemas.microsoft.com/office/drawing/2014/main" id="{B897FB7F-5BF8-5830-32C5-9814D52FED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96" b="13987"/>
          <a:stretch/>
        </p:blipFill>
        <p:spPr>
          <a:xfrm>
            <a:off x="69600" y="-664178"/>
            <a:ext cx="12192000" cy="71540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6998" y="368112"/>
            <a:ext cx="11228160" cy="2387600"/>
          </a:xfrm>
          <a:noFill/>
        </p:spPr>
        <p:txBody>
          <a:bodyPr lIns="0" tIns="0" rIns="0" bIns="0" anchor="t" anchorCtr="0">
            <a:normAutofit/>
          </a:bodyPr>
          <a:lstStyle/>
          <a:p>
            <a:pPr algn="l"/>
            <a:r>
              <a:rPr lang="nl-NL" sz="5400" b="1" dirty="0">
                <a:solidFill>
                  <a:schemeClr val="bg1"/>
                </a:solidFill>
                <a:latin typeface="Calibri" panose="020F0502020204030204" pitchFamily="34" charset="0"/>
                <a:ea typeface="Georgia" charset="0"/>
                <a:cs typeface="Calibri" panose="020F0502020204030204" pitchFamily="34" charset="0"/>
              </a:rPr>
              <a:t>Verduurzamen? Houdt rekening met historische waarden!</a:t>
            </a:r>
            <a:br>
              <a:rPr lang="nl-NL" sz="5400" b="1" dirty="0">
                <a:solidFill>
                  <a:schemeClr val="bg1"/>
                </a:solidFill>
                <a:latin typeface="Calibri" panose="020F0502020204030204" pitchFamily="34" charset="0"/>
                <a:ea typeface="Georgia" charset="0"/>
                <a:cs typeface="Calibri" panose="020F0502020204030204" pitchFamily="34" charset="0"/>
              </a:rPr>
            </a:br>
            <a:endParaRPr lang="nl-NL" sz="5400" b="1" dirty="0">
              <a:solidFill>
                <a:schemeClr val="bg1"/>
              </a:solidFill>
              <a:latin typeface="Calibri" panose="020F0502020204030204" pitchFamily="34" charset="0"/>
              <a:ea typeface="Georgia" charset="0"/>
              <a:cs typeface="Calibri" panose="020F050202020403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01" y="5641828"/>
            <a:ext cx="12312001" cy="138897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20000" y="6336000"/>
            <a:ext cx="6235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>
                <a:solidFill>
                  <a:srgbClr val="8A1F7A"/>
                </a:solidFill>
              </a:rPr>
              <a:t>www.drentslandschap.nl</a:t>
            </a:r>
            <a:endParaRPr lang="nl-NL" sz="2000" dirty="0">
              <a:solidFill>
                <a:srgbClr val="8A1F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01" y="5641828"/>
            <a:ext cx="12312001" cy="138897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20000" y="6336000"/>
            <a:ext cx="6235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 err="1">
                <a:solidFill>
                  <a:srgbClr val="8A1F7A"/>
                </a:solidFill>
              </a:rPr>
              <a:t>www.drentslandschap.nl</a:t>
            </a:r>
            <a:endParaRPr lang="nl-NL" sz="2000" dirty="0">
              <a:solidFill>
                <a:srgbClr val="8A1F7A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B15CFEA-088D-4BE1-DAEC-D4F479F2D1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201" y="1022203"/>
            <a:ext cx="4230692" cy="4619625"/>
          </a:xfrm>
          <a:prstGeom prst="rect">
            <a:avLst/>
          </a:prstGeom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78563B6-EE5F-0B0C-EC74-C725F97DA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201" y="410166"/>
            <a:ext cx="10515600" cy="2202406"/>
          </a:xfr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nl-NL" sz="2000" dirty="0"/>
              <a:t>Een paar weken geleden aangetroffen in boerderij De Lindenhorst (nabij Meppel)</a:t>
            </a:r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420951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01" y="5641828"/>
            <a:ext cx="12312001" cy="138897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20000" y="6336000"/>
            <a:ext cx="6235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 err="1">
                <a:solidFill>
                  <a:srgbClr val="8A1F7A"/>
                </a:solidFill>
              </a:rPr>
              <a:t>www.drentslandschap.nl</a:t>
            </a:r>
            <a:endParaRPr lang="nl-NL" sz="2000" dirty="0">
              <a:solidFill>
                <a:srgbClr val="8A1F7A"/>
              </a:solidFill>
            </a:endParaRPr>
          </a:p>
        </p:txBody>
      </p:sp>
      <p:pic>
        <p:nvPicPr>
          <p:cNvPr id="3" name="Afbeelding 2" descr="Afbeelding met overdekt, vloer, muur, plafond&#10;&#10;Automatisch gegenereerde beschrijving">
            <a:extLst>
              <a:ext uri="{FF2B5EF4-FFF2-40B4-BE49-F238E27FC236}">
                <a16:creationId xmlns:a16="http://schemas.microsoft.com/office/drawing/2014/main" id="{FA8E9BEE-C3E0-BCBC-8C5E-D86E72241B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70" y="338047"/>
            <a:ext cx="3935468" cy="2624227"/>
          </a:xfrm>
          <a:prstGeom prst="rect">
            <a:avLst/>
          </a:prstGeom>
        </p:spPr>
      </p:pic>
      <p:pic>
        <p:nvPicPr>
          <p:cNvPr id="7" name="Afbeelding 6" descr="Afbeelding met gebouw, plafond, deur, Balk&#10;&#10;Automatisch gegenereerde beschrijving">
            <a:extLst>
              <a:ext uri="{FF2B5EF4-FFF2-40B4-BE49-F238E27FC236}">
                <a16:creationId xmlns:a16="http://schemas.microsoft.com/office/drawing/2014/main" id="{B434D18F-F8AC-820A-D41E-4874B78BF22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796" y="3153300"/>
            <a:ext cx="3936342" cy="2624228"/>
          </a:xfrm>
          <a:prstGeom prst="rect">
            <a:avLst/>
          </a:prstGeom>
        </p:spPr>
      </p:pic>
      <p:pic>
        <p:nvPicPr>
          <p:cNvPr id="10" name="Afbeelding 9" descr="Afbeelding met gebouw, muur, overdekt, Balk&#10;&#10;Automatisch gegenereerde beschrijving">
            <a:extLst>
              <a:ext uri="{FF2B5EF4-FFF2-40B4-BE49-F238E27FC236}">
                <a16:creationId xmlns:a16="http://schemas.microsoft.com/office/drawing/2014/main" id="{8A1C0226-B675-7304-B5CF-C81A50BEAC3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165" y="981092"/>
            <a:ext cx="6572250" cy="4381500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EBB4AC52-A879-EC78-7404-48E29DF8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3165" y="348163"/>
            <a:ext cx="5496551" cy="2202406"/>
          </a:xfr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nl-NL" sz="2000" dirty="0"/>
              <a:t>Boerderij </a:t>
            </a:r>
            <a:r>
              <a:rPr lang="nl-NL" sz="2000" dirty="0" err="1"/>
              <a:t>Driessenhuus</a:t>
            </a:r>
            <a:r>
              <a:rPr lang="nl-NL" sz="2000" dirty="0"/>
              <a:t> (Ruinerwold) </a:t>
            </a:r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53422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01" y="5641828"/>
            <a:ext cx="12312001" cy="138897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20000" y="6336000"/>
            <a:ext cx="6235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 err="1">
                <a:solidFill>
                  <a:srgbClr val="8A1F7A"/>
                </a:solidFill>
              </a:rPr>
              <a:t>www.drentslandschap.nl</a:t>
            </a:r>
            <a:endParaRPr lang="nl-NL" sz="2000" dirty="0">
              <a:solidFill>
                <a:srgbClr val="8A1F7A"/>
              </a:solidFill>
            </a:endParaRP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EBB4AC52-A879-EC78-7404-48E29DF8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71" y="451398"/>
            <a:ext cx="5496551" cy="2202406"/>
          </a:xfr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nl-NL" sz="2000" dirty="0"/>
              <a:t>Boerderij </a:t>
            </a:r>
            <a:r>
              <a:rPr lang="nl-NL" sz="2000" dirty="0" err="1"/>
              <a:t>Evesingehus</a:t>
            </a:r>
            <a:r>
              <a:rPr lang="nl-NL" sz="2000" dirty="0"/>
              <a:t> (Meppel) </a:t>
            </a:r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</p:txBody>
      </p:sp>
      <p:pic>
        <p:nvPicPr>
          <p:cNvPr id="8" name="Afbeelding 7" descr="Afbeelding met gebouw, buitenshuis, gras, boom&#10;&#10;Automatisch gegenereerde beschrijving">
            <a:extLst>
              <a:ext uri="{FF2B5EF4-FFF2-40B4-BE49-F238E27FC236}">
                <a16:creationId xmlns:a16="http://schemas.microsoft.com/office/drawing/2014/main" id="{8F0A15AF-43D3-141F-1B45-C6019AB1CA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71" y="1047662"/>
            <a:ext cx="5273593" cy="3908737"/>
          </a:xfrm>
          <a:prstGeom prst="rect">
            <a:avLst/>
          </a:prstGeom>
        </p:spPr>
      </p:pic>
      <p:pic>
        <p:nvPicPr>
          <p:cNvPr id="11" name="Afbeelding 10" descr="Afbeelding met overdekt, gebouw, vloer, verlaten&#10;&#10;Automatisch gegenereerde beschrijving">
            <a:extLst>
              <a:ext uri="{FF2B5EF4-FFF2-40B4-BE49-F238E27FC236}">
                <a16:creationId xmlns:a16="http://schemas.microsoft.com/office/drawing/2014/main" id="{69FA1BEF-2F13-A8B9-3314-43E5850D053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9794" y="1047661"/>
            <a:ext cx="5863106" cy="390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6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699CA-BC3C-0D24-AC15-CC5AB7CBE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4173F0B-A9C7-79A4-C09D-5556D40AAE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01" y="5641828"/>
            <a:ext cx="12312001" cy="138897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3AD2AA9-CBA6-9A2D-F159-98BDE1BDE9E8}"/>
              </a:ext>
            </a:extLst>
          </p:cNvPr>
          <p:cNvSpPr txBox="1"/>
          <p:nvPr/>
        </p:nvSpPr>
        <p:spPr>
          <a:xfrm>
            <a:off x="720000" y="6336000"/>
            <a:ext cx="6235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 err="1">
                <a:solidFill>
                  <a:srgbClr val="8A1F7A"/>
                </a:solidFill>
              </a:rPr>
              <a:t>www.drentslandschap.nl</a:t>
            </a:r>
            <a:endParaRPr lang="nl-NL" sz="2000" dirty="0">
              <a:solidFill>
                <a:srgbClr val="8A1F7A"/>
              </a:solidFill>
            </a:endParaRP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888BF0F1-AB35-AAB0-D011-D723995E7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290" y="410166"/>
            <a:ext cx="10515600" cy="2202406"/>
          </a:xfr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nl-NL" sz="2000" dirty="0"/>
              <a:t>Natuurlijke zonwering </a:t>
            </a:r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</p:txBody>
      </p:sp>
      <p:pic>
        <p:nvPicPr>
          <p:cNvPr id="3" name="Afbeelding 2" descr="Afbeelding met buitenshuis, gebouw, boom, plant&#10;&#10;Automatisch gegenereerde beschrijving">
            <a:extLst>
              <a:ext uri="{FF2B5EF4-FFF2-40B4-BE49-F238E27FC236}">
                <a16:creationId xmlns:a16="http://schemas.microsoft.com/office/drawing/2014/main" id="{80496471-9A42-F690-C20E-2A50E7EEC5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87"/>
          <a:stretch/>
        </p:blipFill>
        <p:spPr>
          <a:xfrm>
            <a:off x="247291" y="1093656"/>
            <a:ext cx="2894918" cy="3954330"/>
          </a:xfrm>
          <a:prstGeom prst="rect">
            <a:avLst/>
          </a:prstGeom>
        </p:spPr>
      </p:pic>
      <p:pic>
        <p:nvPicPr>
          <p:cNvPr id="8" name="Afbeelding 7" descr="Afbeelding met buitenshuis, gebouw, boom, hemel&#10;&#10;Automatisch gegenereerde beschrijving">
            <a:extLst>
              <a:ext uri="{FF2B5EF4-FFF2-40B4-BE49-F238E27FC236}">
                <a16:creationId xmlns:a16="http://schemas.microsoft.com/office/drawing/2014/main" id="{4D7F2C6D-6C9B-7469-13C0-3FD80F68AC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34"/>
          <a:stretch/>
        </p:blipFill>
        <p:spPr>
          <a:xfrm>
            <a:off x="3405468" y="1093656"/>
            <a:ext cx="3749617" cy="3957203"/>
          </a:xfrm>
          <a:prstGeom prst="rect">
            <a:avLst/>
          </a:prstGeom>
        </p:spPr>
      </p:pic>
      <p:pic>
        <p:nvPicPr>
          <p:cNvPr id="10" name="Afbeelding 9" descr="Afbeelding met buitenshuis, gebouw, gras, hemel&#10;&#10;Automatisch gegenereerde beschrijving">
            <a:extLst>
              <a:ext uri="{FF2B5EF4-FFF2-40B4-BE49-F238E27FC236}">
                <a16:creationId xmlns:a16="http://schemas.microsoft.com/office/drawing/2014/main" id="{4C9D338E-1638-9F02-4500-80FB1850DC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38" r="20675"/>
          <a:stretch/>
        </p:blipFill>
        <p:spPr>
          <a:xfrm>
            <a:off x="7418344" y="1093654"/>
            <a:ext cx="4526365" cy="395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5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2A046-DA32-FB37-117A-42315B8DC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3453933-89E4-E62C-01FC-1A86FA27D5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01" y="5641828"/>
            <a:ext cx="12312001" cy="138897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83F9274-3F55-A255-04B2-4C6D43E1AE1A}"/>
              </a:ext>
            </a:extLst>
          </p:cNvPr>
          <p:cNvSpPr txBox="1"/>
          <p:nvPr/>
        </p:nvSpPr>
        <p:spPr>
          <a:xfrm>
            <a:off x="720000" y="6336000"/>
            <a:ext cx="6235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 err="1">
                <a:solidFill>
                  <a:srgbClr val="8A1F7A"/>
                </a:solidFill>
              </a:rPr>
              <a:t>www.drentslandschap.nl</a:t>
            </a:r>
            <a:endParaRPr lang="nl-NL" sz="2000" dirty="0">
              <a:solidFill>
                <a:srgbClr val="8A1F7A"/>
              </a:solidFill>
            </a:endParaRP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0B39881C-D6A8-4FA1-D83F-7EB6F4521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290" y="410166"/>
            <a:ext cx="10515600" cy="2202406"/>
          </a:xfr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nl-NL" sz="2000" dirty="0"/>
              <a:t>Zonnepanelen </a:t>
            </a:r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637B3E-29E7-8770-6CDB-8B1B4B705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290" y="1037072"/>
            <a:ext cx="6178003" cy="347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ondopstelling met 24 zonnepanelen - EVO Energie">
            <a:extLst>
              <a:ext uri="{FF2B5EF4-FFF2-40B4-BE49-F238E27FC236}">
                <a16:creationId xmlns:a16="http://schemas.microsoft.com/office/drawing/2014/main" id="{3A300962-A22C-2541-6DD4-4ECB15F69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3071" y="1037071"/>
            <a:ext cx="5202529" cy="347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33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29223" y="1106690"/>
            <a:ext cx="10515600" cy="4351338"/>
          </a:xfr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endParaRPr lang="nl-NL" sz="2000" b="1" dirty="0"/>
          </a:p>
          <a:p>
            <a:pPr marL="0" indent="0">
              <a:buNone/>
            </a:pPr>
            <a:r>
              <a:rPr lang="nl-NL" sz="2000" b="1" dirty="0"/>
              <a:t>Bedankt voor uw aandacht!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Zijn er vragen?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f.vandervelden@drentslandschap.nl</a:t>
            </a:r>
          </a:p>
          <a:p>
            <a:pPr marL="0" indent="0">
              <a:buNone/>
            </a:pPr>
            <a:endParaRPr lang="nl-NL" sz="2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01" y="5641828"/>
            <a:ext cx="12312001" cy="138897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20000" y="6336000"/>
            <a:ext cx="6235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 err="1">
                <a:solidFill>
                  <a:srgbClr val="8A1F7A"/>
                </a:solidFill>
              </a:rPr>
              <a:t>www.drentslandschap.nl</a:t>
            </a:r>
            <a:endParaRPr lang="nl-NL" sz="2000" dirty="0">
              <a:solidFill>
                <a:srgbClr val="8A1F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7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360000"/>
            <a:ext cx="10515600" cy="1325563"/>
          </a:xfrm>
        </p:spPr>
        <p:txBody>
          <a:bodyPr lIns="0" tIns="0" rIns="0" bIns="0" anchor="t" anchorCtr="0"/>
          <a:lstStyle/>
          <a:p>
            <a:r>
              <a:rPr lang="nl-NL" dirty="0">
                <a:latin typeface="Georgia" charset="0"/>
                <a:ea typeface="Georgia" charset="0"/>
                <a:cs typeface="Georgia" charset="0"/>
              </a:rPr>
              <a:t>Stichting Het Drentse Landschap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20000" y="1800000"/>
            <a:ext cx="10515600" cy="4351338"/>
          </a:xfrm>
        </p:spPr>
        <p:txBody>
          <a:bodyPr lIns="0" tIns="0" rIns="0" bIns="0">
            <a:normAutofit/>
          </a:bodyPr>
          <a:lstStyle/>
          <a:p>
            <a:r>
              <a:rPr lang="nl-NL" sz="2000" dirty="0"/>
              <a:t>Bestaat dit jaar 90 jaar</a:t>
            </a:r>
          </a:p>
          <a:p>
            <a:r>
              <a:rPr lang="nl-NL" sz="2000" dirty="0"/>
              <a:t>10.000 ha natuurterrein (met archeologie en cultuurhistorie)</a:t>
            </a:r>
          </a:p>
          <a:p>
            <a:r>
              <a:rPr lang="nl-NL" sz="2000" dirty="0"/>
              <a:t>360 gebouwde objecten, waarvan 60% agrarisch erfgoed</a:t>
            </a:r>
          </a:p>
          <a:p>
            <a:r>
              <a:rPr lang="nl-NL" sz="2000" dirty="0"/>
              <a:t>67 boerderijen, vooral wonen en wonen+</a:t>
            </a:r>
          </a:p>
          <a:p>
            <a:r>
              <a:rPr lang="nl-NL" sz="2000" dirty="0"/>
              <a:t>Verder: schuren, stallen, stookhokken, etc.</a:t>
            </a:r>
          </a:p>
          <a:p>
            <a:pPr marL="0" indent="0">
              <a:buNone/>
            </a:pPr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01" y="5641828"/>
            <a:ext cx="12312001" cy="138897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20000" y="6336000"/>
            <a:ext cx="6235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 err="1">
                <a:solidFill>
                  <a:srgbClr val="8A1F7A"/>
                </a:solidFill>
              </a:rPr>
              <a:t>www.drentslandschap.nl</a:t>
            </a:r>
            <a:endParaRPr lang="nl-NL" sz="2000" dirty="0">
              <a:solidFill>
                <a:srgbClr val="8A1F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42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720000" y="6336000"/>
            <a:ext cx="6235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err="1">
                <a:solidFill>
                  <a:srgbClr val="8A1F7A"/>
                </a:solidFill>
              </a:rPr>
              <a:t>www.drentslandschap.nl</a:t>
            </a:r>
            <a:endParaRPr lang="nl-NL" sz="2000">
              <a:solidFill>
                <a:srgbClr val="8A1F7A"/>
              </a:solidFill>
            </a:endParaRPr>
          </a:p>
        </p:txBody>
      </p:sp>
      <p:pic>
        <p:nvPicPr>
          <p:cNvPr id="4" name="Afbeelding 3" descr="Afbeelding met buitenshuis, gras, boom, plant&#10;&#10;Automatisch gegenereerde beschrijving">
            <a:extLst>
              <a:ext uri="{FF2B5EF4-FFF2-40B4-BE49-F238E27FC236}">
                <a16:creationId xmlns:a16="http://schemas.microsoft.com/office/drawing/2014/main" id="{E39595C7-FAFC-EE8F-8CFB-B00CC8EC8B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29" r="5911"/>
          <a:stretch/>
        </p:blipFill>
        <p:spPr>
          <a:xfrm>
            <a:off x="220232" y="415701"/>
            <a:ext cx="4092976" cy="2716249"/>
          </a:xfrm>
          <a:prstGeom prst="rect">
            <a:avLst/>
          </a:prstGeom>
        </p:spPr>
      </p:pic>
      <p:pic>
        <p:nvPicPr>
          <p:cNvPr id="9" name="Afbeelding 8" descr="Afbeelding met buitenshuis, gras, gebouw, boom&#10;&#10;Automatisch gegenereerde beschrijving">
            <a:extLst>
              <a:ext uri="{FF2B5EF4-FFF2-40B4-BE49-F238E27FC236}">
                <a16:creationId xmlns:a16="http://schemas.microsoft.com/office/drawing/2014/main" id="{A89263EE-9E2E-1B70-597B-EE62CBD303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945"/>
          <a:stretch/>
        </p:blipFill>
        <p:spPr>
          <a:xfrm>
            <a:off x="220232" y="3339504"/>
            <a:ext cx="4092976" cy="2348140"/>
          </a:xfrm>
          <a:prstGeom prst="rect">
            <a:avLst/>
          </a:prstGeom>
        </p:spPr>
      </p:pic>
      <p:pic>
        <p:nvPicPr>
          <p:cNvPr id="13" name="Afbeelding 12" descr="Afbeelding met gebouw, buitenshuis, gras, hemel&#10;&#10;Automatisch gegenereerde beschrijving">
            <a:extLst>
              <a:ext uri="{FF2B5EF4-FFF2-40B4-BE49-F238E27FC236}">
                <a16:creationId xmlns:a16="http://schemas.microsoft.com/office/drawing/2014/main" id="{5D36635B-59F8-6E12-8187-B31AD04D46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46"/>
          <a:stretch/>
        </p:blipFill>
        <p:spPr>
          <a:xfrm>
            <a:off x="4485840" y="415701"/>
            <a:ext cx="3644592" cy="2716249"/>
          </a:xfrm>
          <a:prstGeom prst="rect">
            <a:avLst/>
          </a:prstGeom>
        </p:spPr>
      </p:pic>
      <p:pic>
        <p:nvPicPr>
          <p:cNvPr id="17" name="Afbeelding 16" descr="Afbeelding met gebouw, buitenshuis, hemel, boom&#10;&#10;Automatisch gegenereerde beschrijving">
            <a:extLst>
              <a:ext uri="{FF2B5EF4-FFF2-40B4-BE49-F238E27FC236}">
                <a16:creationId xmlns:a16="http://schemas.microsoft.com/office/drawing/2014/main" id="{765763BC-701B-073B-3F2B-02FEE6B121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069"/>
          <a:stretch/>
        </p:blipFill>
        <p:spPr>
          <a:xfrm>
            <a:off x="8303064" y="415702"/>
            <a:ext cx="3787093" cy="2716248"/>
          </a:xfrm>
          <a:prstGeom prst="rect">
            <a:avLst/>
          </a:prstGeom>
        </p:spPr>
      </p:pic>
      <p:pic>
        <p:nvPicPr>
          <p:cNvPr id="3" name="Afbeelding 2" descr="Afbeelding met buitenshuis, gebouw, gras, hemel&#10;&#10;Automatisch gegenereerde beschrijving">
            <a:extLst>
              <a:ext uri="{FF2B5EF4-FFF2-40B4-BE49-F238E27FC236}">
                <a16:creationId xmlns:a16="http://schemas.microsoft.com/office/drawing/2014/main" id="{ECEB7AE8-EC5A-ECB7-771C-D202A4209A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4" t="7843" r="3275" b="6332"/>
          <a:stretch/>
        </p:blipFill>
        <p:spPr bwMode="auto">
          <a:xfrm>
            <a:off x="8309269" y="3339504"/>
            <a:ext cx="3780888" cy="2336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Afbeelding met gebouw, buitenshuis, gras, hemel&#10;&#10;Automatisch gegenereerde beschrijving">
            <a:extLst>
              <a:ext uri="{FF2B5EF4-FFF2-40B4-BE49-F238E27FC236}">
                <a16:creationId xmlns:a16="http://schemas.microsoft.com/office/drawing/2014/main" id="{5A79B3C9-5DE4-1C87-EDC1-B869857F668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5840" y="3339504"/>
            <a:ext cx="3657291" cy="234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5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8BCEA-FC58-973E-BBB4-983890FFC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A2B37C-7385-9BEB-9005-5ECA1D0AF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10515600" cy="1325563"/>
          </a:xfrm>
        </p:spPr>
        <p:txBody>
          <a:bodyPr lIns="0" tIns="0" rIns="0" bIns="0" anchor="t" anchorCtr="0"/>
          <a:lstStyle/>
          <a:p>
            <a:r>
              <a:rPr lang="nl-NL" dirty="0">
                <a:latin typeface="Georgia" charset="0"/>
                <a:ea typeface="Georgia" charset="0"/>
                <a:cs typeface="Georgia" charset="0"/>
              </a:rPr>
              <a:t>Historische waarden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9F0F91-405A-81AE-CBFB-D550BBB56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0000"/>
            <a:ext cx="10515600" cy="4351338"/>
          </a:xfrm>
        </p:spPr>
        <p:txBody>
          <a:bodyPr lIns="0" tIns="0" rIns="0" bIns="0">
            <a:normAutofit/>
          </a:bodyPr>
          <a:lstStyle/>
          <a:p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7F60C91-59A3-4E4D-025F-95AB295673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01" y="5641828"/>
            <a:ext cx="12312001" cy="138897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953D36F-DC26-4648-F24E-6864E6D9E261}"/>
              </a:ext>
            </a:extLst>
          </p:cNvPr>
          <p:cNvSpPr txBox="1"/>
          <p:nvPr/>
        </p:nvSpPr>
        <p:spPr>
          <a:xfrm>
            <a:off x="720000" y="6336000"/>
            <a:ext cx="6235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 err="1">
                <a:solidFill>
                  <a:srgbClr val="8A1F7A"/>
                </a:solidFill>
              </a:rPr>
              <a:t>www.drentslandschap.nl</a:t>
            </a:r>
            <a:endParaRPr lang="nl-NL" sz="2000" dirty="0">
              <a:solidFill>
                <a:srgbClr val="8A1F7A"/>
              </a:solidFill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8FEB1FF7-E06D-21EA-A712-8B17580F365B}"/>
              </a:ext>
            </a:extLst>
          </p:cNvPr>
          <p:cNvSpPr txBox="1">
            <a:spLocks/>
          </p:cNvSpPr>
          <p:nvPr/>
        </p:nvSpPr>
        <p:spPr>
          <a:xfrm>
            <a:off x="872400" y="19524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/>
              <a:t>Exterieur gebouw</a:t>
            </a:r>
            <a:endParaRPr lang="nl-NL" sz="1600" dirty="0"/>
          </a:p>
          <a:p>
            <a:r>
              <a:rPr lang="nl-NL" sz="2000" dirty="0"/>
              <a:t>Interieur gebouw</a:t>
            </a:r>
          </a:p>
          <a:p>
            <a:r>
              <a:rPr lang="nl-NL" sz="2000" dirty="0"/>
              <a:t>Erf </a:t>
            </a:r>
          </a:p>
          <a:p>
            <a:pPr marL="457200" lvl="1" indent="0">
              <a:buNone/>
            </a:pPr>
            <a:endParaRPr lang="nl-NL" sz="1600" dirty="0"/>
          </a:p>
          <a:p>
            <a:pPr lvl="1"/>
            <a:endParaRPr lang="nl-NL" sz="1600" dirty="0"/>
          </a:p>
          <a:p>
            <a:pPr lvl="1"/>
            <a:endParaRPr lang="nl-NL" sz="16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51297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01" y="5641828"/>
            <a:ext cx="12312001" cy="138897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20000" y="6336000"/>
            <a:ext cx="6235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 err="1">
                <a:solidFill>
                  <a:srgbClr val="8A1F7A"/>
                </a:solidFill>
              </a:rPr>
              <a:t>www.drentslandschap.nl</a:t>
            </a:r>
            <a:endParaRPr lang="nl-NL" sz="2000" dirty="0">
              <a:solidFill>
                <a:srgbClr val="8A1F7A"/>
              </a:solidFill>
            </a:endParaRP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DFEF6130-2737-FA0D-845A-FB77503F3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290" y="410166"/>
            <a:ext cx="10515600" cy="2202406"/>
          </a:xfr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nl-NL" sz="2000" dirty="0"/>
              <a:t>Boerderij de Houtzagerij (Orvelte) </a:t>
            </a:r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</p:txBody>
      </p:sp>
      <p:pic>
        <p:nvPicPr>
          <p:cNvPr id="6" name="Afbeelding 5" descr="Afbeelding met buitenshuis, gebouw, boom, plant&#10;&#10;Automatisch gegenereerde beschrijving">
            <a:extLst>
              <a:ext uri="{FF2B5EF4-FFF2-40B4-BE49-F238E27FC236}">
                <a16:creationId xmlns:a16="http://schemas.microsoft.com/office/drawing/2014/main" id="{1BCF4DA6-9D64-4A99-0D02-4D37FA1746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809" y="1151165"/>
            <a:ext cx="5816146" cy="3878035"/>
          </a:xfrm>
          <a:prstGeom prst="rect">
            <a:avLst/>
          </a:prstGeom>
        </p:spPr>
      </p:pic>
      <p:pic>
        <p:nvPicPr>
          <p:cNvPr id="9" name="Afbeelding 8" descr="Afbeelding met buitenshuis, gebouw, dak, plant&#10;&#10;Automatisch gegenereerde beschrijving">
            <a:extLst>
              <a:ext uri="{FF2B5EF4-FFF2-40B4-BE49-F238E27FC236}">
                <a16:creationId xmlns:a16="http://schemas.microsoft.com/office/drawing/2014/main" id="{981500BB-254B-36A3-7C0D-14AC9D74F65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89" y="1151165"/>
            <a:ext cx="5601180" cy="387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0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01" y="5641828"/>
            <a:ext cx="12312001" cy="138897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20000" y="6336000"/>
            <a:ext cx="6235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 err="1">
                <a:solidFill>
                  <a:srgbClr val="8A1F7A"/>
                </a:solidFill>
              </a:rPr>
              <a:t>www.drentslandschap.nl</a:t>
            </a:r>
            <a:endParaRPr lang="nl-NL" sz="2000" dirty="0">
              <a:solidFill>
                <a:srgbClr val="8A1F7A"/>
              </a:solidFill>
            </a:endParaRPr>
          </a:p>
        </p:txBody>
      </p:sp>
      <p:pic>
        <p:nvPicPr>
          <p:cNvPr id="9" name="Afbeelding 8" descr="Afbeelding met overdekt, interieurontwerp, vloer, gebouw&#10;&#10;Automatisch gegenereerde beschrijving">
            <a:extLst>
              <a:ext uri="{FF2B5EF4-FFF2-40B4-BE49-F238E27FC236}">
                <a16:creationId xmlns:a16="http://schemas.microsoft.com/office/drawing/2014/main" id="{66353DEE-A20E-EDD9-4DE9-DAE0FB0B9F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208" y="1003915"/>
            <a:ext cx="5667854" cy="4250531"/>
          </a:xfrm>
          <a:prstGeom prst="rect">
            <a:avLst/>
          </a:prstGeom>
        </p:spPr>
      </p:pic>
      <p:pic>
        <p:nvPicPr>
          <p:cNvPr id="11" name="Afbeelding 10" descr="Afbeelding met buitenshuis, hemel, gebouw, wolk&#10;&#10;Automatisch gegenereerde beschrijving">
            <a:extLst>
              <a:ext uri="{FF2B5EF4-FFF2-40B4-BE49-F238E27FC236}">
                <a16:creationId xmlns:a16="http://schemas.microsoft.com/office/drawing/2014/main" id="{F060A171-E847-717C-F334-8D7CD3DCF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74" y="1003915"/>
            <a:ext cx="5667855" cy="4250891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6878A970-129D-5E9C-21DC-F420F0863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974" y="410166"/>
            <a:ext cx="10515600" cy="2202406"/>
          </a:xfr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nl-NL" sz="2000" dirty="0"/>
              <a:t>Bouwhuis Oldengaerde (</a:t>
            </a:r>
            <a:r>
              <a:rPr lang="nl-NL" sz="2000" dirty="0" err="1"/>
              <a:t>dwingeloo</a:t>
            </a:r>
            <a:r>
              <a:rPr lang="nl-NL" sz="2000" dirty="0"/>
              <a:t>) </a:t>
            </a:r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14521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7F268-D2D0-93B5-D97D-C396675EE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524FB51-FF96-6510-CE4A-2C6A99D62D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01" y="5641828"/>
            <a:ext cx="12312001" cy="138897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0CF43B2-4E53-95E4-1671-C064D1E9A044}"/>
              </a:ext>
            </a:extLst>
          </p:cNvPr>
          <p:cNvSpPr txBox="1"/>
          <p:nvPr/>
        </p:nvSpPr>
        <p:spPr>
          <a:xfrm>
            <a:off x="720000" y="6336000"/>
            <a:ext cx="6235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 err="1">
                <a:solidFill>
                  <a:srgbClr val="8A1F7A"/>
                </a:solidFill>
              </a:rPr>
              <a:t>www.drentslandschap.nl</a:t>
            </a:r>
            <a:endParaRPr lang="nl-NL" sz="2000" dirty="0">
              <a:solidFill>
                <a:srgbClr val="8A1F7A"/>
              </a:solidFill>
            </a:endParaRPr>
          </a:p>
        </p:txBody>
      </p:sp>
      <p:pic>
        <p:nvPicPr>
          <p:cNvPr id="8" name="Afbeelding 7" descr="Afbeelding met buitenshuis, gebouw, boom, plant&#10;&#10;Automatisch gegenereerde beschrijving">
            <a:extLst>
              <a:ext uri="{FF2B5EF4-FFF2-40B4-BE49-F238E27FC236}">
                <a16:creationId xmlns:a16="http://schemas.microsoft.com/office/drawing/2014/main" id="{2A27053A-FB4E-1F51-00D3-913B4880EA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757" y="1195706"/>
            <a:ext cx="5720954" cy="3813968"/>
          </a:xfrm>
          <a:prstGeom prst="rect">
            <a:avLst/>
          </a:prstGeom>
        </p:spPr>
      </p:pic>
      <p:pic>
        <p:nvPicPr>
          <p:cNvPr id="10" name="Afbeelding 9" descr="Afbeelding met gebouw, buitenshuis, raam, hemel&#10;&#10;Automatisch gegenereerde beschrijving">
            <a:extLst>
              <a:ext uri="{FF2B5EF4-FFF2-40B4-BE49-F238E27FC236}">
                <a16:creationId xmlns:a16="http://schemas.microsoft.com/office/drawing/2014/main" id="{D96B4494-D52B-1A8F-CDA4-016190F5D4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91" y="1195705"/>
            <a:ext cx="5720954" cy="3813969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878A4791-F4C2-90AB-4CD0-458E6EDD3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290" y="410166"/>
            <a:ext cx="10515600" cy="2202406"/>
          </a:xfr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nl-NL" sz="2000" dirty="0"/>
              <a:t>Daglonerswoning Oldengaerde (Dwingeloo) </a:t>
            </a:r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01233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01" y="5641828"/>
            <a:ext cx="12312001" cy="138897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20000" y="6336000"/>
            <a:ext cx="6235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 err="1">
                <a:solidFill>
                  <a:srgbClr val="8A1F7A"/>
                </a:solidFill>
              </a:rPr>
              <a:t>www.drentslandschap.nl</a:t>
            </a:r>
            <a:endParaRPr lang="nl-NL" sz="2000" dirty="0">
              <a:solidFill>
                <a:srgbClr val="8A1F7A"/>
              </a:solidFill>
            </a:endParaRPr>
          </a:p>
        </p:txBody>
      </p:sp>
      <p:pic>
        <p:nvPicPr>
          <p:cNvPr id="6" name="Afbeelding 5" descr="Afbeelding met buitenshuis, gebouw, hemel, Landvoertuig&#10;&#10;Automatisch gegenereerde beschrijving">
            <a:extLst>
              <a:ext uri="{FF2B5EF4-FFF2-40B4-BE49-F238E27FC236}">
                <a16:creationId xmlns:a16="http://schemas.microsoft.com/office/drawing/2014/main" id="{C1FE286A-1BC9-4C32-1984-AFC0D3FF40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047" y="1019058"/>
            <a:ext cx="5647664" cy="4235748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EF5BA5D0-9C97-E1B7-7715-D78682FB3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289" y="501991"/>
            <a:ext cx="10515600" cy="2202406"/>
          </a:xfr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nl-NL" sz="2000" dirty="0"/>
              <a:t>Boerderij de Bloemberg (Veeningen) </a:t>
            </a:r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</p:txBody>
      </p:sp>
      <p:pic>
        <p:nvPicPr>
          <p:cNvPr id="9" name="Afbeelding 8" descr="Afbeelding met gebouw, buitenshuis, hemel, hut&#10;&#10;Automatisch gegenereerde beschrijving">
            <a:extLst>
              <a:ext uri="{FF2B5EF4-FFF2-40B4-BE49-F238E27FC236}">
                <a16:creationId xmlns:a16="http://schemas.microsoft.com/office/drawing/2014/main" id="{8186F185-867E-1927-22A1-D41EBEBB45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289" y="1030737"/>
            <a:ext cx="5647664" cy="422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01" y="5641828"/>
            <a:ext cx="12312001" cy="138897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20000" y="6336000"/>
            <a:ext cx="6235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 err="1">
                <a:solidFill>
                  <a:srgbClr val="8A1F7A"/>
                </a:solidFill>
              </a:rPr>
              <a:t>www.drentslandschap.nl</a:t>
            </a:r>
            <a:endParaRPr lang="nl-NL" sz="2000" dirty="0">
              <a:solidFill>
                <a:srgbClr val="8A1F7A"/>
              </a:solidFill>
            </a:endParaRPr>
          </a:p>
        </p:txBody>
      </p:sp>
      <p:pic>
        <p:nvPicPr>
          <p:cNvPr id="3" name="Afbeelding 2" descr="Afbeelding met overdekt, muur, vloer, gebouw&#10;&#10;Automatisch gegenereerde beschrijving">
            <a:extLst>
              <a:ext uri="{FF2B5EF4-FFF2-40B4-BE49-F238E27FC236}">
                <a16:creationId xmlns:a16="http://schemas.microsoft.com/office/drawing/2014/main" id="{85F26DAB-AD65-5E85-6F19-E07998427C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201" y="1082686"/>
            <a:ext cx="5173259" cy="3879944"/>
          </a:xfrm>
          <a:prstGeom prst="rect">
            <a:avLst/>
          </a:prstGeom>
        </p:spPr>
      </p:pic>
      <p:pic>
        <p:nvPicPr>
          <p:cNvPr id="7" name="Afbeelding 6" descr="Afbeelding met plafond, raam, gebouw, overdekt&#10;&#10;Automatisch gegenereerde beschrijving">
            <a:extLst>
              <a:ext uri="{FF2B5EF4-FFF2-40B4-BE49-F238E27FC236}">
                <a16:creationId xmlns:a16="http://schemas.microsoft.com/office/drawing/2014/main" id="{A55AB972-E1F6-19EB-2B0B-72DC876C13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965"/>
          <a:stretch/>
        </p:blipFill>
        <p:spPr>
          <a:xfrm>
            <a:off x="5658185" y="1082686"/>
            <a:ext cx="6210300" cy="3879944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9F39F4E2-239F-BEB9-09CA-C6395FFF7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201" y="410166"/>
            <a:ext cx="10515600" cy="2202406"/>
          </a:xfr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nl-NL" sz="2000" dirty="0"/>
              <a:t>Boerderij De Gorter (Zuidwolde) </a:t>
            </a:r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99964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21FCB4180D74458004773F9093858D" ma:contentTypeVersion="24" ma:contentTypeDescription="Een nieuw document maken." ma:contentTypeScope="" ma:versionID="c3ee7310dbcfedba86acf482db2a16bb">
  <xsd:schema xmlns:xsd="http://www.w3.org/2001/XMLSchema" xmlns:xs="http://www.w3.org/2001/XMLSchema" xmlns:p="http://schemas.microsoft.com/office/2006/metadata/properties" xmlns:ns2="de8b8be4-7733-4f21-a258-612ee518d45e" xmlns:ns3="a5a3510b-9de4-4032-a8d1-d0b2a2ea1d5f" targetNamespace="http://schemas.microsoft.com/office/2006/metadata/properties" ma:root="true" ma:fieldsID="1d151ee6e89c53036da203dc26ff58af" ns2:_="" ns3:_="">
    <xsd:import namespace="de8b8be4-7733-4f21-a258-612ee518d45e"/>
    <xsd:import namespace="a5a3510b-9de4-4032-a8d1-d0b2a2ea1d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8b8be4-7733-4f21-a258-612ee518d4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54a5e3bc-a93a-4012-825a-eb293e174b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a3510b-9de4-4032-a8d1-d0b2a2ea1d5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851dd01-d3c1-4206-b5fe-ff50357f0aaa}" ma:internalName="TaxCatchAll" ma:showField="CatchAllData" ma:web="a5a3510b-9de4-4032-a8d1-d0b2a2ea1d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8b8be4-7733-4f21-a258-612ee518d45e">
      <Terms xmlns="http://schemas.microsoft.com/office/infopath/2007/PartnerControls"/>
    </lcf76f155ced4ddcb4097134ff3c332f>
    <TaxCatchAll xmlns="a5a3510b-9de4-4032-a8d1-d0b2a2ea1d5f" xsi:nil="true"/>
    <MediaLengthInSeconds xmlns="de8b8be4-7733-4f21-a258-612ee518d45e" xsi:nil="true"/>
    <SharedWithUsers xmlns="a5a3510b-9de4-4032-a8d1-d0b2a2ea1d5f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03140DA-3EA0-4148-9939-6381BEBF3C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8b8be4-7733-4f21-a258-612ee518d45e"/>
    <ds:schemaRef ds:uri="a5a3510b-9de4-4032-a8d1-d0b2a2ea1d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BB7802-CEB5-445C-8AB8-1145393524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E5D93B-B8C1-4D06-808B-8DE65418CCB6}">
  <ds:schemaRefs>
    <ds:schemaRef ds:uri="http://schemas.microsoft.com/office/infopath/2007/PartnerControls"/>
    <ds:schemaRef ds:uri="http://schemas.microsoft.com/office/2006/metadata/properties"/>
    <ds:schemaRef ds:uri="de8b8be4-7733-4f21-a258-612ee518d45e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a5a3510b-9de4-4032-a8d1-d0b2a2ea1d5f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</Words>
  <Application>Microsoft Office PowerPoint</Application>
  <PresentationFormat>Breedbeeld</PresentationFormat>
  <Paragraphs>74</Paragraphs>
  <Slides>15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Georgia</vt:lpstr>
      <vt:lpstr>Office-thema</vt:lpstr>
      <vt:lpstr>Verduurzamen? Houdt rekening met historische waarden! </vt:lpstr>
      <vt:lpstr>Stichting Het Drentse Landschap</vt:lpstr>
      <vt:lpstr>PowerPoint-presentatie</vt:lpstr>
      <vt:lpstr>Historische waarden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 bij  Het Drentse Landschap</dc:title>
  <dc:creator>Microsoft Office-gebruiker</dc:creator>
  <cp:lastModifiedBy>Frank van der Velden</cp:lastModifiedBy>
  <cp:revision>18</cp:revision>
  <dcterms:created xsi:type="dcterms:W3CDTF">2020-01-16T09:48:46Z</dcterms:created>
  <dcterms:modified xsi:type="dcterms:W3CDTF">2024-11-06T08:52:23Z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0x010100E321FCB4180D74458004773F9093858D</vt:lpwstr>
  </property>
  <property fmtid="{D5CDD505-2E9C-101B-9397-08002B2CF9AE}" pid="3" name="Order">
    <vt:r8>956100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MediaServiceImageTags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